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6B696-85CC-473B-946E-1682F2A448A3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5987AF-1D29-422E-965F-DC5B3420563A}">
      <dgm:prSet phldrT="[Text]"/>
      <dgm:spPr/>
      <dgm:t>
        <a:bodyPr/>
        <a:lstStyle/>
        <a:p>
          <a:r>
            <a:rPr lang="sr-Cyrl-RS" dirty="0" smtClean="0"/>
            <a:t>1.   Организационо </a:t>
          </a:r>
          <a:r>
            <a:rPr lang="sr-Cyrl-RS" b="1" dirty="0" smtClean="0"/>
            <a:t>понашање</a:t>
          </a:r>
          <a:r>
            <a:rPr lang="sr-Cyrl-RS" dirty="0" smtClean="0"/>
            <a:t> предузећа </a:t>
          </a:r>
          <a:endParaRPr lang="en-US" dirty="0"/>
        </a:p>
      </dgm:t>
    </dgm:pt>
    <dgm:pt modelId="{E20598D8-C10B-4417-A332-49F9DA8F36CC}" type="parTrans" cxnId="{295C3A8E-5D12-4493-9104-CB42D2DBC5EB}">
      <dgm:prSet/>
      <dgm:spPr/>
      <dgm:t>
        <a:bodyPr/>
        <a:lstStyle/>
        <a:p>
          <a:endParaRPr lang="en-US"/>
        </a:p>
      </dgm:t>
    </dgm:pt>
    <dgm:pt modelId="{379A75D6-91A2-417B-ACD3-963429D34032}" type="sibTrans" cxnId="{295C3A8E-5D12-4493-9104-CB42D2DBC5EB}">
      <dgm:prSet/>
      <dgm:spPr/>
      <dgm:t>
        <a:bodyPr/>
        <a:lstStyle/>
        <a:p>
          <a:endParaRPr lang="en-US"/>
        </a:p>
      </dgm:t>
    </dgm:pt>
    <dgm:pt modelId="{FB3FEA42-C848-4BF9-B17A-C5C7BEDA8EA1}">
      <dgm:prSet phldrT="[Text]"/>
      <dgm:spPr/>
      <dgm:t>
        <a:bodyPr/>
        <a:lstStyle/>
        <a:p>
          <a:r>
            <a:rPr lang="sr-Cyrl-RS" dirty="0" smtClean="0"/>
            <a:t>2.   Организациона </a:t>
          </a:r>
          <a:r>
            <a:rPr lang="sr-Cyrl-RS" b="1" dirty="0" smtClean="0"/>
            <a:t>култура</a:t>
          </a:r>
          <a:r>
            <a:rPr lang="sr-Cyrl-RS" dirty="0" smtClean="0"/>
            <a:t> предузећа</a:t>
          </a:r>
          <a:endParaRPr lang="en-US" dirty="0"/>
        </a:p>
      </dgm:t>
    </dgm:pt>
    <dgm:pt modelId="{7B428904-9974-4C2B-BA0E-5E6DAE595690}" type="parTrans" cxnId="{50EA6644-5609-4DA3-B9A3-DF9F8E24C530}">
      <dgm:prSet/>
      <dgm:spPr/>
      <dgm:t>
        <a:bodyPr/>
        <a:lstStyle/>
        <a:p>
          <a:endParaRPr lang="en-US"/>
        </a:p>
      </dgm:t>
    </dgm:pt>
    <dgm:pt modelId="{EBBF8653-827E-437C-98C5-B392B41CB011}" type="sibTrans" cxnId="{50EA6644-5609-4DA3-B9A3-DF9F8E24C530}">
      <dgm:prSet/>
      <dgm:spPr/>
      <dgm:t>
        <a:bodyPr/>
        <a:lstStyle/>
        <a:p>
          <a:endParaRPr lang="en-US"/>
        </a:p>
      </dgm:t>
    </dgm:pt>
    <dgm:pt modelId="{BC083B60-9727-48E1-90C8-DE3D6527E5EB}">
      <dgm:prSet phldrT="[Text]"/>
      <dgm:spPr/>
      <dgm:t>
        <a:bodyPr/>
        <a:lstStyle/>
        <a:p>
          <a:r>
            <a:rPr lang="sr-Cyrl-RS" dirty="0" smtClean="0"/>
            <a:t>3.   Организациона </a:t>
          </a:r>
          <a:r>
            <a:rPr lang="sr-Cyrl-RS" b="1" dirty="0" smtClean="0"/>
            <a:t>клима</a:t>
          </a:r>
          <a:r>
            <a:rPr lang="sr-Cyrl-RS" dirty="0" smtClean="0"/>
            <a:t> предузећа</a:t>
          </a:r>
          <a:endParaRPr lang="en-US" dirty="0"/>
        </a:p>
      </dgm:t>
    </dgm:pt>
    <dgm:pt modelId="{29FB60E1-D2C1-4BF2-825C-DA549DE143A2}" type="parTrans" cxnId="{A2F7A997-C04E-4EF1-8DFE-3CEB01E07BDD}">
      <dgm:prSet/>
      <dgm:spPr/>
      <dgm:t>
        <a:bodyPr/>
        <a:lstStyle/>
        <a:p>
          <a:endParaRPr lang="en-US"/>
        </a:p>
      </dgm:t>
    </dgm:pt>
    <dgm:pt modelId="{AEE8F81C-72AC-41BF-AD9D-53DA4B82EA3B}" type="sibTrans" cxnId="{A2F7A997-C04E-4EF1-8DFE-3CEB01E07BDD}">
      <dgm:prSet/>
      <dgm:spPr/>
      <dgm:t>
        <a:bodyPr/>
        <a:lstStyle/>
        <a:p>
          <a:endParaRPr lang="en-US"/>
        </a:p>
      </dgm:t>
    </dgm:pt>
    <dgm:pt modelId="{58A083D9-0832-47EB-8154-4F6A9AEF94EF}">
      <dgm:prSet/>
      <dgm:spPr/>
      <dgm:t>
        <a:bodyPr/>
        <a:lstStyle/>
        <a:p>
          <a:r>
            <a:rPr lang="sr-Cyrl-RS" dirty="0" smtClean="0"/>
            <a:t>4.   Кадровско попуњавање организације</a:t>
          </a:r>
          <a:endParaRPr lang="en-US" dirty="0"/>
        </a:p>
      </dgm:t>
    </dgm:pt>
    <dgm:pt modelId="{1149C16B-2C90-4A25-B302-0E6C1568D48D}" type="parTrans" cxnId="{077F9A25-1260-49F8-A429-83DE66822DE9}">
      <dgm:prSet/>
      <dgm:spPr/>
      <dgm:t>
        <a:bodyPr/>
        <a:lstStyle/>
        <a:p>
          <a:endParaRPr lang="en-US"/>
        </a:p>
      </dgm:t>
    </dgm:pt>
    <dgm:pt modelId="{69E005B7-49B7-4C42-8B56-D2D250425E57}" type="sibTrans" cxnId="{077F9A25-1260-49F8-A429-83DE66822DE9}">
      <dgm:prSet/>
      <dgm:spPr/>
      <dgm:t>
        <a:bodyPr/>
        <a:lstStyle/>
        <a:p>
          <a:endParaRPr lang="en-US"/>
        </a:p>
      </dgm:t>
    </dgm:pt>
    <dgm:pt modelId="{F5A9E86C-0114-47AE-BEA6-D72FE3A6A49E}">
      <dgm:prSet/>
      <dgm:spPr/>
      <dgm:t>
        <a:bodyPr/>
        <a:lstStyle/>
        <a:p>
          <a:r>
            <a:rPr lang="sr-Cyrl-RS" dirty="0" smtClean="0"/>
            <a:t>5.   Пријем радника у предузеће </a:t>
          </a:r>
          <a:endParaRPr lang="en-US" dirty="0"/>
        </a:p>
      </dgm:t>
    </dgm:pt>
    <dgm:pt modelId="{9E8A9B1E-E4FE-4FC8-85E6-52C3CDBCE875}" type="parTrans" cxnId="{BBDFBC7B-DDDA-4C94-ABED-B1AE870C0175}">
      <dgm:prSet/>
      <dgm:spPr/>
      <dgm:t>
        <a:bodyPr/>
        <a:lstStyle/>
        <a:p>
          <a:endParaRPr lang="en-US"/>
        </a:p>
      </dgm:t>
    </dgm:pt>
    <dgm:pt modelId="{CC97D0B7-41AA-4476-9D3A-5FC083291EEA}" type="sibTrans" cxnId="{BBDFBC7B-DDDA-4C94-ABED-B1AE870C0175}">
      <dgm:prSet/>
      <dgm:spPr/>
      <dgm:t>
        <a:bodyPr/>
        <a:lstStyle/>
        <a:p>
          <a:endParaRPr lang="en-US"/>
        </a:p>
      </dgm:t>
    </dgm:pt>
    <dgm:pt modelId="{608AD3E6-DB4D-4E1B-9351-BB17B4DD7AB6}" type="pres">
      <dgm:prSet presAssocID="{8436B696-85CC-473B-946E-1682F2A448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811EE-6E8A-4821-9BC9-9CA8CCD57FE5}" type="pres">
      <dgm:prSet presAssocID="{D15987AF-1D29-422E-965F-DC5B3420563A}" presName="parentLin" presStyleCnt="0"/>
      <dgm:spPr/>
    </dgm:pt>
    <dgm:pt modelId="{DB1D36D2-E90D-4136-B811-AD56B639A0B8}" type="pres">
      <dgm:prSet presAssocID="{D15987AF-1D29-422E-965F-DC5B3420563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313B35A-C0CC-4475-B4B1-CC7301E702FB}" type="pres">
      <dgm:prSet presAssocID="{D15987AF-1D29-422E-965F-DC5B342056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181DC-F2EA-41A7-A649-F7157113CDC8}" type="pres">
      <dgm:prSet presAssocID="{D15987AF-1D29-422E-965F-DC5B3420563A}" presName="negativeSpace" presStyleCnt="0"/>
      <dgm:spPr/>
    </dgm:pt>
    <dgm:pt modelId="{11F31012-DAE5-4ABB-BE8E-B32366D88EF1}" type="pres">
      <dgm:prSet presAssocID="{D15987AF-1D29-422E-965F-DC5B3420563A}" presName="childText" presStyleLbl="conFgAcc1" presStyleIdx="0" presStyleCnt="5">
        <dgm:presLayoutVars>
          <dgm:bulletEnabled val="1"/>
        </dgm:presLayoutVars>
      </dgm:prSet>
      <dgm:spPr/>
    </dgm:pt>
    <dgm:pt modelId="{58957EFB-D420-4768-85A8-55B2765E163B}" type="pres">
      <dgm:prSet presAssocID="{379A75D6-91A2-417B-ACD3-963429D34032}" presName="spaceBetweenRectangles" presStyleCnt="0"/>
      <dgm:spPr/>
    </dgm:pt>
    <dgm:pt modelId="{678CDE26-9466-4379-8732-FE5AF5092C80}" type="pres">
      <dgm:prSet presAssocID="{FB3FEA42-C848-4BF9-B17A-C5C7BEDA8EA1}" presName="parentLin" presStyleCnt="0"/>
      <dgm:spPr/>
    </dgm:pt>
    <dgm:pt modelId="{A23DBE72-B2DC-42CE-B0F5-2744D891A989}" type="pres">
      <dgm:prSet presAssocID="{FB3FEA42-C848-4BF9-B17A-C5C7BEDA8EA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76C2B94-61BF-435E-BC01-FB4629E8FE9B}" type="pres">
      <dgm:prSet presAssocID="{FB3FEA42-C848-4BF9-B17A-C5C7BEDA8EA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2CBC3-6076-447B-A318-E420CA474A78}" type="pres">
      <dgm:prSet presAssocID="{FB3FEA42-C848-4BF9-B17A-C5C7BEDA8EA1}" presName="negativeSpace" presStyleCnt="0"/>
      <dgm:spPr/>
    </dgm:pt>
    <dgm:pt modelId="{DCC6898A-2179-452A-9FC0-C5C77F882B82}" type="pres">
      <dgm:prSet presAssocID="{FB3FEA42-C848-4BF9-B17A-C5C7BEDA8EA1}" presName="childText" presStyleLbl="conFgAcc1" presStyleIdx="1" presStyleCnt="5">
        <dgm:presLayoutVars>
          <dgm:bulletEnabled val="1"/>
        </dgm:presLayoutVars>
      </dgm:prSet>
      <dgm:spPr/>
    </dgm:pt>
    <dgm:pt modelId="{189E6494-2CF3-4FD1-8C0D-B97B80A3400C}" type="pres">
      <dgm:prSet presAssocID="{EBBF8653-827E-437C-98C5-B392B41CB011}" presName="spaceBetweenRectangles" presStyleCnt="0"/>
      <dgm:spPr/>
    </dgm:pt>
    <dgm:pt modelId="{6301BCFD-3C1A-4DEB-AB42-F6A3D74BEC99}" type="pres">
      <dgm:prSet presAssocID="{BC083B60-9727-48E1-90C8-DE3D6527E5EB}" presName="parentLin" presStyleCnt="0"/>
      <dgm:spPr/>
    </dgm:pt>
    <dgm:pt modelId="{46CBB547-1795-4AFA-A8D4-194EE7327121}" type="pres">
      <dgm:prSet presAssocID="{BC083B60-9727-48E1-90C8-DE3D6527E5EB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37177C15-A364-4CEA-95F0-A3A4BE50C79F}" type="pres">
      <dgm:prSet presAssocID="{BC083B60-9727-48E1-90C8-DE3D6527E5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DDECA-CA8F-4E20-A9A6-F796758CC1B1}" type="pres">
      <dgm:prSet presAssocID="{BC083B60-9727-48E1-90C8-DE3D6527E5EB}" presName="negativeSpace" presStyleCnt="0"/>
      <dgm:spPr/>
    </dgm:pt>
    <dgm:pt modelId="{83371500-9ECA-4733-AA91-6799E4A6DFBD}" type="pres">
      <dgm:prSet presAssocID="{BC083B60-9727-48E1-90C8-DE3D6527E5EB}" presName="childText" presStyleLbl="conFgAcc1" presStyleIdx="2" presStyleCnt="5">
        <dgm:presLayoutVars>
          <dgm:bulletEnabled val="1"/>
        </dgm:presLayoutVars>
      </dgm:prSet>
      <dgm:spPr/>
    </dgm:pt>
    <dgm:pt modelId="{82DA8506-2F80-4858-9E47-A7439903949E}" type="pres">
      <dgm:prSet presAssocID="{AEE8F81C-72AC-41BF-AD9D-53DA4B82EA3B}" presName="spaceBetweenRectangles" presStyleCnt="0"/>
      <dgm:spPr/>
    </dgm:pt>
    <dgm:pt modelId="{D9AC51BD-F2A4-4C76-95E0-31C77D0A60CA}" type="pres">
      <dgm:prSet presAssocID="{58A083D9-0832-47EB-8154-4F6A9AEF94EF}" presName="parentLin" presStyleCnt="0"/>
      <dgm:spPr/>
    </dgm:pt>
    <dgm:pt modelId="{1BD86C92-DDAD-4039-A467-913BB25A114B}" type="pres">
      <dgm:prSet presAssocID="{58A083D9-0832-47EB-8154-4F6A9AEF94E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1FA0AF16-B139-45EF-9D24-3E3E7D903463}" type="pres">
      <dgm:prSet presAssocID="{58A083D9-0832-47EB-8154-4F6A9AEF94E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61301-89C2-44D5-8ABD-550D7A42E69A}" type="pres">
      <dgm:prSet presAssocID="{58A083D9-0832-47EB-8154-4F6A9AEF94EF}" presName="negativeSpace" presStyleCnt="0"/>
      <dgm:spPr/>
    </dgm:pt>
    <dgm:pt modelId="{C913FC31-6EE5-4A0A-B671-52DC88D552F6}" type="pres">
      <dgm:prSet presAssocID="{58A083D9-0832-47EB-8154-4F6A9AEF94EF}" presName="childText" presStyleLbl="conFgAcc1" presStyleIdx="3" presStyleCnt="5">
        <dgm:presLayoutVars>
          <dgm:bulletEnabled val="1"/>
        </dgm:presLayoutVars>
      </dgm:prSet>
      <dgm:spPr/>
    </dgm:pt>
    <dgm:pt modelId="{DDFB4BDD-427E-4275-A25E-83CD62B9AE36}" type="pres">
      <dgm:prSet presAssocID="{69E005B7-49B7-4C42-8B56-D2D250425E57}" presName="spaceBetweenRectangles" presStyleCnt="0"/>
      <dgm:spPr/>
    </dgm:pt>
    <dgm:pt modelId="{003093CF-17D9-4BB9-9DB5-093012D8F370}" type="pres">
      <dgm:prSet presAssocID="{F5A9E86C-0114-47AE-BEA6-D72FE3A6A49E}" presName="parentLin" presStyleCnt="0"/>
      <dgm:spPr/>
    </dgm:pt>
    <dgm:pt modelId="{058F39F6-574D-4F6B-830C-C4BE471BC578}" type="pres">
      <dgm:prSet presAssocID="{F5A9E86C-0114-47AE-BEA6-D72FE3A6A49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AEF97DA-7366-4E17-B4F4-FF76C66C5160}" type="pres">
      <dgm:prSet presAssocID="{F5A9E86C-0114-47AE-BEA6-D72FE3A6A49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F2E4-2072-4F33-BF1B-A89EBA497F02}" type="pres">
      <dgm:prSet presAssocID="{F5A9E86C-0114-47AE-BEA6-D72FE3A6A49E}" presName="negativeSpace" presStyleCnt="0"/>
      <dgm:spPr/>
    </dgm:pt>
    <dgm:pt modelId="{476A8946-5815-418A-9606-0993835ECEF6}" type="pres">
      <dgm:prSet presAssocID="{F5A9E86C-0114-47AE-BEA6-D72FE3A6A49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77F9A25-1260-49F8-A429-83DE66822DE9}" srcId="{8436B696-85CC-473B-946E-1682F2A448A3}" destId="{58A083D9-0832-47EB-8154-4F6A9AEF94EF}" srcOrd="3" destOrd="0" parTransId="{1149C16B-2C90-4A25-B302-0E6C1568D48D}" sibTransId="{69E005B7-49B7-4C42-8B56-D2D250425E57}"/>
    <dgm:cxn modelId="{295C3A8E-5D12-4493-9104-CB42D2DBC5EB}" srcId="{8436B696-85CC-473B-946E-1682F2A448A3}" destId="{D15987AF-1D29-422E-965F-DC5B3420563A}" srcOrd="0" destOrd="0" parTransId="{E20598D8-C10B-4417-A332-49F9DA8F36CC}" sibTransId="{379A75D6-91A2-417B-ACD3-963429D34032}"/>
    <dgm:cxn modelId="{C185C9B1-FA4A-4C1B-BE66-8B0FF5A9FB2C}" type="presOf" srcId="{D15987AF-1D29-422E-965F-DC5B3420563A}" destId="{6313B35A-C0CC-4475-B4B1-CC7301E702FB}" srcOrd="1" destOrd="0" presId="urn:microsoft.com/office/officeart/2005/8/layout/list1"/>
    <dgm:cxn modelId="{4BFBF27D-63A1-405F-BB12-0EDD4BBCA07B}" type="presOf" srcId="{FB3FEA42-C848-4BF9-B17A-C5C7BEDA8EA1}" destId="{976C2B94-61BF-435E-BC01-FB4629E8FE9B}" srcOrd="1" destOrd="0" presId="urn:microsoft.com/office/officeart/2005/8/layout/list1"/>
    <dgm:cxn modelId="{33C298C8-5C88-4D9E-A2AD-779DBC0AFFC2}" type="presOf" srcId="{58A083D9-0832-47EB-8154-4F6A9AEF94EF}" destId="{1FA0AF16-B139-45EF-9D24-3E3E7D903463}" srcOrd="1" destOrd="0" presId="urn:microsoft.com/office/officeart/2005/8/layout/list1"/>
    <dgm:cxn modelId="{7B5357C5-ABFF-4401-9A07-67C156F98F41}" type="presOf" srcId="{D15987AF-1D29-422E-965F-DC5B3420563A}" destId="{DB1D36D2-E90D-4136-B811-AD56B639A0B8}" srcOrd="0" destOrd="0" presId="urn:microsoft.com/office/officeart/2005/8/layout/list1"/>
    <dgm:cxn modelId="{50F1ACA9-3843-4C03-8843-6534C733CCB0}" type="presOf" srcId="{BC083B60-9727-48E1-90C8-DE3D6527E5EB}" destId="{37177C15-A364-4CEA-95F0-A3A4BE50C79F}" srcOrd="1" destOrd="0" presId="urn:microsoft.com/office/officeart/2005/8/layout/list1"/>
    <dgm:cxn modelId="{A2F7A997-C04E-4EF1-8DFE-3CEB01E07BDD}" srcId="{8436B696-85CC-473B-946E-1682F2A448A3}" destId="{BC083B60-9727-48E1-90C8-DE3D6527E5EB}" srcOrd="2" destOrd="0" parTransId="{29FB60E1-D2C1-4BF2-825C-DA549DE143A2}" sibTransId="{AEE8F81C-72AC-41BF-AD9D-53DA4B82EA3B}"/>
    <dgm:cxn modelId="{F9D7ADD2-1324-4DD7-81C6-8AECCA14E8E1}" type="presOf" srcId="{F5A9E86C-0114-47AE-BEA6-D72FE3A6A49E}" destId="{2AEF97DA-7366-4E17-B4F4-FF76C66C5160}" srcOrd="1" destOrd="0" presId="urn:microsoft.com/office/officeart/2005/8/layout/list1"/>
    <dgm:cxn modelId="{90A4064B-981E-4990-9846-46D1CD80DC98}" type="presOf" srcId="{58A083D9-0832-47EB-8154-4F6A9AEF94EF}" destId="{1BD86C92-DDAD-4039-A467-913BB25A114B}" srcOrd="0" destOrd="0" presId="urn:microsoft.com/office/officeart/2005/8/layout/list1"/>
    <dgm:cxn modelId="{BBDFBC7B-DDDA-4C94-ABED-B1AE870C0175}" srcId="{8436B696-85CC-473B-946E-1682F2A448A3}" destId="{F5A9E86C-0114-47AE-BEA6-D72FE3A6A49E}" srcOrd="4" destOrd="0" parTransId="{9E8A9B1E-E4FE-4FC8-85E6-52C3CDBCE875}" sibTransId="{CC97D0B7-41AA-4476-9D3A-5FC083291EEA}"/>
    <dgm:cxn modelId="{50EA6644-5609-4DA3-B9A3-DF9F8E24C530}" srcId="{8436B696-85CC-473B-946E-1682F2A448A3}" destId="{FB3FEA42-C848-4BF9-B17A-C5C7BEDA8EA1}" srcOrd="1" destOrd="0" parTransId="{7B428904-9974-4C2B-BA0E-5E6DAE595690}" sibTransId="{EBBF8653-827E-437C-98C5-B392B41CB011}"/>
    <dgm:cxn modelId="{841F9D38-3914-43C7-AE0C-A3F0B4651E23}" type="presOf" srcId="{8436B696-85CC-473B-946E-1682F2A448A3}" destId="{608AD3E6-DB4D-4E1B-9351-BB17B4DD7AB6}" srcOrd="0" destOrd="0" presId="urn:microsoft.com/office/officeart/2005/8/layout/list1"/>
    <dgm:cxn modelId="{99F06AAD-19C6-4C9F-8ACC-915E486612DC}" type="presOf" srcId="{BC083B60-9727-48E1-90C8-DE3D6527E5EB}" destId="{46CBB547-1795-4AFA-A8D4-194EE7327121}" srcOrd="0" destOrd="0" presId="urn:microsoft.com/office/officeart/2005/8/layout/list1"/>
    <dgm:cxn modelId="{DD136EDB-518D-4FA9-95D1-32C531AE6A2F}" type="presOf" srcId="{FB3FEA42-C848-4BF9-B17A-C5C7BEDA8EA1}" destId="{A23DBE72-B2DC-42CE-B0F5-2744D891A989}" srcOrd="0" destOrd="0" presId="urn:microsoft.com/office/officeart/2005/8/layout/list1"/>
    <dgm:cxn modelId="{F9FBFA6C-ABD9-4CB8-BE78-F250B77E6A7F}" type="presOf" srcId="{F5A9E86C-0114-47AE-BEA6-D72FE3A6A49E}" destId="{058F39F6-574D-4F6B-830C-C4BE471BC578}" srcOrd="0" destOrd="0" presId="urn:microsoft.com/office/officeart/2005/8/layout/list1"/>
    <dgm:cxn modelId="{0BB9A1E7-B81C-44DF-BDA0-3A3202BB0C23}" type="presParOf" srcId="{608AD3E6-DB4D-4E1B-9351-BB17B4DD7AB6}" destId="{BBF811EE-6E8A-4821-9BC9-9CA8CCD57FE5}" srcOrd="0" destOrd="0" presId="urn:microsoft.com/office/officeart/2005/8/layout/list1"/>
    <dgm:cxn modelId="{1E6F6D17-7582-476F-98F0-5E2C969EDDD9}" type="presParOf" srcId="{BBF811EE-6E8A-4821-9BC9-9CA8CCD57FE5}" destId="{DB1D36D2-E90D-4136-B811-AD56B639A0B8}" srcOrd="0" destOrd="0" presId="urn:microsoft.com/office/officeart/2005/8/layout/list1"/>
    <dgm:cxn modelId="{CE968BAB-5D53-45C9-8658-A0C26EDD7A6D}" type="presParOf" srcId="{BBF811EE-6E8A-4821-9BC9-9CA8CCD57FE5}" destId="{6313B35A-C0CC-4475-B4B1-CC7301E702FB}" srcOrd="1" destOrd="0" presId="urn:microsoft.com/office/officeart/2005/8/layout/list1"/>
    <dgm:cxn modelId="{CAC9535E-C83C-49CC-9672-850044C1369E}" type="presParOf" srcId="{608AD3E6-DB4D-4E1B-9351-BB17B4DD7AB6}" destId="{719181DC-F2EA-41A7-A649-F7157113CDC8}" srcOrd="1" destOrd="0" presId="urn:microsoft.com/office/officeart/2005/8/layout/list1"/>
    <dgm:cxn modelId="{34AAF4B0-B572-4974-8235-2E07F36E0D1E}" type="presParOf" srcId="{608AD3E6-DB4D-4E1B-9351-BB17B4DD7AB6}" destId="{11F31012-DAE5-4ABB-BE8E-B32366D88EF1}" srcOrd="2" destOrd="0" presId="urn:microsoft.com/office/officeart/2005/8/layout/list1"/>
    <dgm:cxn modelId="{B367181A-A61F-43E0-9F1A-9D03CE7CBA15}" type="presParOf" srcId="{608AD3E6-DB4D-4E1B-9351-BB17B4DD7AB6}" destId="{58957EFB-D420-4768-85A8-55B2765E163B}" srcOrd="3" destOrd="0" presId="urn:microsoft.com/office/officeart/2005/8/layout/list1"/>
    <dgm:cxn modelId="{9EB4543F-DBC8-4A69-A2F5-1C01EFB65B9D}" type="presParOf" srcId="{608AD3E6-DB4D-4E1B-9351-BB17B4DD7AB6}" destId="{678CDE26-9466-4379-8732-FE5AF5092C80}" srcOrd="4" destOrd="0" presId="urn:microsoft.com/office/officeart/2005/8/layout/list1"/>
    <dgm:cxn modelId="{53E1C088-EB42-4469-8558-DC9C4253C5D4}" type="presParOf" srcId="{678CDE26-9466-4379-8732-FE5AF5092C80}" destId="{A23DBE72-B2DC-42CE-B0F5-2744D891A989}" srcOrd="0" destOrd="0" presId="urn:microsoft.com/office/officeart/2005/8/layout/list1"/>
    <dgm:cxn modelId="{E881C715-62D6-4BCC-BB83-9B6F095414EA}" type="presParOf" srcId="{678CDE26-9466-4379-8732-FE5AF5092C80}" destId="{976C2B94-61BF-435E-BC01-FB4629E8FE9B}" srcOrd="1" destOrd="0" presId="urn:microsoft.com/office/officeart/2005/8/layout/list1"/>
    <dgm:cxn modelId="{697812AB-3877-4737-B8F9-021FC87D4312}" type="presParOf" srcId="{608AD3E6-DB4D-4E1B-9351-BB17B4DD7AB6}" destId="{6132CBC3-6076-447B-A318-E420CA474A78}" srcOrd="5" destOrd="0" presId="urn:microsoft.com/office/officeart/2005/8/layout/list1"/>
    <dgm:cxn modelId="{FE975FC6-934B-455F-A4F7-AD7347E7DA56}" type="presParOf" srcId="{608AD3E6-DB4D-4E1B-9351-BB17B4DD7AB6}" destId="{DCC6898A-2179-452A-9FC0-C5C77F882B82}" srcOrd="6" destOrd="0" presId="urn:microsoft.com/office/officeart/2005/8/layout/list1"/>
    <dgm:cxn modelId="{027204E3-EF68-42A6-A5B5-2E1C3C050436}" type="presParOf" srcId="{608AD3E6-DB4D-4E1B-9351-BB17B4DD7AB6}" destId="{189E6494-2CF3-4FD1-8C0D-B97B80A3400C}" srcOrd="7" destOrd="0" presId="urn:microsoft.com/office/officeart/2005/8/layout/list1"/>
    <dgm:cxn modelId="{CBEC1837-6C5F-403A-A9F0-130B5DB185C1}" type="presParOf" srcId="{608AD3E6-DB4D-4E1B-9351-BB17B4DD7AB6}" destId="{6301BCFD-3C1A-4DEB-AB42-F6A3D74BEC99}" srcOrd="8" destOrd="0" presId="urn:microsoft.com/office/officeart/2005/8/layout/list1"/>
    <dgm:cxn modelId="{ABE1AC71-8DAA-4E98-9C7A-A251A14FDB4C}" type="presParOf" srcId="{6301BCFD-3C1A-4DEB-AB42-F6A3D74BEC99}" destId="{46CBB547-1795-4AFA-A8D4-194EE7327121}" srcOrd="0" destOrd="0" presId="urn:microsoft.com/office/officeart/2005/8/layout/list1"/>
    <dgm:cxn modelId="{CD5C5B94-0A97-4296-8516-398E2DAB910A}" type="presParOf" srcId="{6301BCFD-3C1A-4DEB-AB42-F6A3D74BEC99}" destId="{37177C15-A364-4CEA-95F0-A3A4BE50C79F}" srcOrd="1" destOrd="0" presId="urn:microsoft.com/office/officeart/2005/8/layout/list1"/>
    <dgm:cxn modelId="{9F979F02-75BA-4498-BC84-5AE7EC12903C}" type="presParOf" srcId="{608AD3E6-DB4D-4E1B-9351-BB17B4DD7AB6}" destId="{0DADDECA-CA8F-4E20-A9A6-F796758CC1B1}" srcOrd="9" destOrd="0" presId="urn:microsoft.com/office/officeart/2005/8/layout/list1"/>
    <dgm:cxn modelId="{88836364-362B-4FBA-BD12-7C83AB8A1058}" type="presParOf" srcId="{608AD3E6-DB4D-4E1B-9351-BB17B4DD7AB6}" destId="{83371500-9ECA-4733-AA91-6799E4A6DFBD}" srcOrd="10" destOrd="0" presId="urn:microsoft.com/office/officeart/2005/8/layout/list1"/>
    <dgm:cxn modelId="{744C0AB8-CC8A-4AB5-BCF7-02EC20270E06}" type="presParOf" srcId="{608AD3E6-DB4D-4E1B-9351-BB17B4DD7AB6}" destId="{82DA8506-2F80-4858-9E47-A7439903949E}" srcOrd="11" destOrd="0" presId="urn:microsoft.com/office/officeart/2005/8/layout/list1"/>
    <dgm:cxn modelId="{1C1BC0DE-43BB-44D0-A491-9756DAF93064}" type="presParOf" srcId="{608AD3E6-DB4D-4E1B-9351-BB17B4DD7AB6}" destId="{D9AC51BD-F2A4-4C76-95E0-31C77D0A60CA}" srcOrd="12" destOrd="0" presId="urn:microsoft.com/office/officeart/2005/8/layout/list1"/>
    <dgm:cxn modelId="{3BA6A2A7-5985-426A-9B87-3443B8FE75A0}" type="presParOf" srcId="{D9AC51BD-F2A4-4C76-95E0-31C77D0A60CA}" destId="{1BD86C92-DDAD-4039-A467-913BB25A114B}" srcOrd="0" destOrd="0" presId="urn:microsoft.com/office/officeart/2005/8/layout/list1"/>
    <dgm:cxn modelId="{52854256-4157-48F5-9681-8DC40C4FC422}" type="presParOf" srcId="{D9AC51BD-F2A4-4C76-95E0-31C77D0A60CA}" destId="{1FA0AF16-B139-45EF-9D24-3E3E7D903463}" srcOrd="1" destOrd="0" presId="urn:microsoft.com/office/officeart/2005/8/layout/list1"/>
    <dgm:cxn modelId="{7684F0BE-B1F6-4D6B-B2D0-EED583467E2A}" type="presParOf" srcId="{608AD3E6-DB4D-4E1B-9351-BB17B4DD7AB6}" destId="{04661301-89C2-44D5-8ABD-550D7A42E69A}" srcOrd="13" destOrd="0" presId="urn:microsoft.com/office/officeart/2005/8/layout/list1"/>
    <dgm:cxn modelId="{4A1720AA-A786-4FA4-B27A-A5C685A41951}" type="presParOf" srcId="{608AD3E6-DB4D-4E1B-9351-BB17B4DD7AB6}" destId="{C913FC31-6EE5-4A0A-B671-52DC88D552F6}" srcOrd="14" destOrd="0" presId="urn:microsoft.com/office/officeart/2005/8/layout/list1"/>
    <dgm:cxn modelId="{EA432A3F-CD30-4253-BF0E-F1556C432AC8}" type="presParOf" srcId="{608AD3E6-DB4D-4E1B-9351-BB17B4DD7AB6}" destId="{DDFB4BDD-427E-4275-A25E-83CD62B9AE36}" srcOrd="15" destOrd="0" presId="urn:microsoft.com/office/officeart/2005/8/layout/list1"/>
    <dgm:cxn modelId="{B2757794-DDB7-4326-85DC-76A4DA37644C}" type="presParOf" srcId="{608AD3E6-DB4D-4E1B-9351-BB17B4DD7AB6}" destId="{003093CF-17D9-4BB9-9DB5-093012D8F370}" srcOrd="16" destOrd="0" presId="urn:microsoft.com/office/officeart/2005/8/layout/list1"/>
    <dgm:cxn modelId="{3FDED84A-58D6-4D1C-A227-AE202CDE072D}" type="presParOf" srcId="{003093CF-17D9-4BB9-9DB5-093012D8F370}" destId="{058F39F6-574D-4F6B-830C-C4BE471BC578}" srcOrd="0" destOrd="0" presId="urn:microsoft.com/office/officeart/2005/8/layout/list1"/>
    <dgm:cxn modelId="{20639524-C4DA-4F2E-A339-D910C95B0E8E}" type="presParOf" srcId="{003093CF-17D9-4BB9-9DB5-093012D8F370}" destId="{2AEF97DA-7366-4E17-B4F4-FF76C66C5160}" srcOrd="1" destOrd="0" presId="urn:microsoft.com/office/officeart/2005/8/layout/list1"/>
    <dgm:cxn modelId="{A34D48C9-6309-441C-87B8-7E5533BCA559}" type="presParOf" srcId="{608AD3E6-DB4D-4E1B-9351-BB17B4DD7AB6}" destId="{082FF2E4-2072-4F33-BF1B-A89EBA497F02}" srcOrd="17" destOrd="0" presId="urn:microsoft.com/office/officeart/2005/8/layout/list1"/>
    <dgm:cxn modelId="{D93A7512-88CA-4597-BEDA-3F215E044265}" type="presParOf" srcId="{608AD3E6-DB4D-4E1B-9351-BB17B4DD7AB6}" destId="{476A8946-5815-418A-9606-0993835ECEF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A206C-C7FD-468C-AF7C-B3141F5BCBD0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DC1FAA-CA94-4579-B870-8AE759AF8C63}">
      <dgm:prSet phldrT="[Text]"/>
      <dgm:spPr/>
      <dgm:t>
        <a:bodyPr/>
        <a:lstStyle/>
        <a:p>
          <a:r>
            <a:rPr lang="sr-Cyrl-RS" dirty="0" smtClean="0"/>
            <a:t>Организационо понашање </a:t>
          </a:r>
          <a:endParaRPr lang="en-US" dirty="0"/>
        </a:p>
      </dgm:t>
    </dgm:pt>
    <dgm:pt modelId="{49DCD1A2-B723-46FD-8264-FDE415EEE077}" type="parTrans" cxnId="{86590119-EF2A-48F7-B2FE-C7124F2D0ADB}">
      <dgm:prSet/>
      <dgm:spPr/>
      <dgm:t>
        <a:bodyPr/>
        <a:lstStyle/>
        <a:p>
          <a:endParaRPr lang="en-US"/>
        </a:p>
      </dgm:t>
    </dgm:pt>
    <dgm:pt modelId="{CB3422E6-F4EF-43CB-B890-D899DF9D0E83}" type="sibTrans" cxnId="{86590119-EF2A-48F7-B2FE-C7124F2D0ADB}">
      <dgm:prSet/>
      <dgm:spPr/>
      <dgm:t>
        <a:bodyPr/>
        <a:lstStyle/>
        <a:p>
          <a:endParaRPr lang="en-US"/>
        </a:p>
      </dgm:t>
    </dgm:pt>
    <dgm:pt modelId="{EF65BDE4-877B-425B-A04A-AE18FDD84E02}">
      <dgm:prSet phldrT="[Text]"/>
      <dgm:spPr/>
      <dgm:t>
        <a:bodyPr/>
        <a:lstStyle/>
        <a:p>
          <a:r>
            <a:rPr lang="sr-Cyrl-RS" dirty="0" smtClean="0"/>
            <a:t>Прилагођавање предузећа окружењу</a:t>
          </a:r>
          <a:endParaRPr lang="en-US" dirty="0"/>
        </a:p>
      </dgm:t>
    </dgm:pt>
    <dgm:pt modelId="{516B62CA-9C43-4817-B3F8-7974F6858209}" type="parTrans" cxnId="{289FF641-0836-4A43-878E-19D48BB7EBD5}">
      <dgm:prSet/>
      <dgm:spPr/>
      <dgm:t>
        <a:bodyPr/>
        <a:lstStyle/>
        <a:p>
          <a:endParaRPr lang="en-US"/>
        </a:p>
      </dgm:t>
    </dgm:pt>
    <dgm:pt modelId="{DACC194F-0534-4415-A5B6-16818DCDA0F5}" type="sibTrans" cxnId="{289FF641-0836-4A43-878E-19D48BB7EBD5}">
      <dgm:prSet/>
      <dgm:spPr/>
      <dgm:t>
        <a:bodyPr/>
        <a:lstStyle/>
        <a:p>
          <a:endParaRPr lang="en-US"/>
        </a:p>
      </dgm:t>
    </dgm:pt>
    <dgm:pt modelId="{9EAE669E-6B17-40E9-9C1B-C472A5986898}">
      <dgm:prSet phldrT="[Text]"/>
      <dgm:spPr/>
      <dgm:t>
        <a:bodyPr/>
        <a:lstStyle/>
        <a:p>
          <a:r>
            <a:rPr lang="sr-Cyrl-RS" dirty="0" smtClean="0"/>
            <a:t>Успостављање међуљудских односа у предузећу</a:t>
          </a:r>
          <a:endParaRPr lang="en-US" dirty="0"/>
        </a:p>
      </dgm:t>
    </dgm:pt>
    <dgm:pt modelId="{DEA3AF5B-E62F-4076-8EB0-22FD0B17FFB7}" type="parTrans" cxnId="{49C0DEB9-8C3F-4DEB-9062-CCBF5E4FB87B}">
      <dgm:prSet/>
      <dgm:spPr/>
      <dgm:t>
        <a:bodyPr/>
        <a:lstStyle/>
        <a:p>
          <a:endParaRPr lang="en-US"/>
        </a:p>
      </dgm:t>
    </dgm:pt>
    <dgm:pt modelId="{C75433B9-1F62-43B2-86FE-39F43E425A6F}" type="sibTrans" cxnId="{49C0DEB9-8C3F-4DEB-9062-CCBF5E4FB87B}">
      <dgm:prSet/>
      <dgm:spPr/>
      <dgm:t>
        <a:bodyPr/>
        <a:lstStyle/>
        <a:p>
          <a:endParaRPr lang="en-US"/>
        </a:p>
      </dgm:t>
    </dgm:pt>
    <dgm:pt modelId="{CD5A3380-7297-499B-80B3-FBB66D9AF4DA}" type="pres">
      <dgm:prSet presAssocID="{060A206C-C7FD-468C-AF7C-B3141F5BCBD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A3745E-AA24-4A6D-8EE0-68DFD4C1EE4F}" type="pres">
      <dgm:prSet presAssocID="{CDDC1FAA-CA94-4579-B870-8AE759AF8C63}" presName="root1" presStyleCnt="0"/>
      <dgm:spPr/>
    </dgm:pt>
    <dgm:pt modelId="{014DA5E1-E6EC-4756-8C3B-2A17A7A32CB8}" type="pres">
      <dgm:prSet presAssocID="{CDDC1FAA-CA94-4579-B870-8AE759AF8C6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144A5C-589D-427E-B211-9371A5DDB67A}" type="pres">
      <dgm:prSet presAssocID="{CDDC1FAA-CA94-4579-B870-8AE759AF8C63}" presName="level2hierChild" presStyleCnt="0"/>
      <dgm:spPr/>
    </dgm:pt>
    <dgm:pt modelId="{9B08D1A3-FC58-43C2-8F31-624E0FAB0D6F}" type="pres">
      <dgm:prSet presAssocID="{516B62CA-9C43-4817-B3F8-7974F685820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EE3A70D-8253-4EBB-A06F-E5D25B96BC93}" type="pres">
      <dgm:prSet presAssocID="{516B62CA-9C43-4817-B3F8-7974F685820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8411A5-1EDB-43B3-AD51-D193D0B0115B}" type="pres">
      <dgm:prSet presAssocID="{EF65BDE4-877B-425B-A04A-AE18FDD84E02}" presName="root2" presStyleCnt="0"/>
      <dgm:spPr/>
    </dgm:pt>
    <dgm:pt modelId="{4C53F07C-D7EC-45D9-93FC-F4C871185EAD}" type="pres">
      <dgm:prSet presAssocID="{EF65BDE4-877B-425B-A04A-AE18FDD84E0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450AA0-540E-444A-A6C2-E4E9289E2B1D}" type="pres">
      <dgm:prSet presAssocID="{EF65BDE4-877B-425B-A04A-AE18FDD84E02}" presName="level3hierChild" presStyleCnt="0"/>
      <dgm:spPr/>
    </dgm:pt>
    <dgm:pt modelId="{032CD732-522A-4A45-8A72-4FA25B1A0379}" type="pres">
      <dgm:prSet presAssocID="{DEA3AF5B-E62F-4076-8EB0-22FD0B17FFB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78D2F71-A01E-40FF-A8AF-070FE6368B85}" type="pres">
      <dgm:prSet presAssocID="{DEA3AF5B-E62F-4076-8EB0-22FD0B17FFB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54BC156-6CBB-4325-B9D1-7AB38EC8F49B}" type="pres">
      <dgm:prSet presAssocID="{9EAE669E-6B17-40E9-9C1B-C472A5986898}" presName="root2" presStyleCnt="0"/>
      <dgm:spPr/>
    </dgm:pt>
    <dgm:pt modelId="{BE4AC45B-DBBA-478B-8240-EAB6478609E5}" type="pres">
      <dgm:prSet presAssocID="{9EAE669E-6B17-40E9-9C1B-C472A598689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FB72C4-F193-40B1-9B06-392D322AD94A}" type="pres">
      <dgm:prSet presAssocID="{9EAE669E-6B17-40E9-9C1B-C472A5986898}" presName="level3hierChild" presStyleCnt="0"/>
      <dgm:spPr/>
    </dgm:pt>
  </dgm:ptLst>
  <dgm:cxnLst>
    <dgm:cxn modelId="{289FF641-0836-4A43-878E-19D48BB7EBD5}" srcId="{CDDC1FAA-CA94-4579-B870-8AE759AF8C63}" destId="{EF65BDE4-877B-425B-A04A-AE18FDD84E02}" srcOrd="0" destOrd="0" parTransId="{516B62CA-9C43-4817-B3F8-7974F6858209}" sibTransId="{DACC194F-0534-4415-A5B6-16818DCDA0F5}"/>
    <dgm:cxn modelId="{B5CBBA79-E94E-4CE0-A567-402B89AE1AD4}" type="presOf" srcId="{DEA3AF5B-E62F-4076-8EB0-22FD0B17FFB7}" destId="{032CD732-522A-4A45-8A72-4FA25B1A0379}" srcOrd="0" destOrd="0" presId="urn:microsoft.com/office/officeart/2005/8/layout/hierarchy2"/>
    <dgm:cxn modelId="{C7BF864F-F764-4F7C-AE0E-1734AEA30A78}" type="presOf" srcId="{9EAE669E-6B17-40E9-9C1B-C472A5986898}" destId="{BE4AC45B-DBBA-478B-8240-EAB6478609E5}" srcOrd="0" destOrd="0" presId="urn:microsoft.com/office/officeart/2005/8/layout/hierarchy2"/>
    <dgm:cxn modelId="{0CC8AE09-C64B-469A-BA39-F1A59E53C83F}" type="presOf" srcId="{EF65BDE4-877B-425B-A04A-AE18FDD84E02}" destId="{4C53F07C-D7EC-45D9-93FC-F4C871185EAD}" srcOrd="0" destOrd="0" presId="urn:microsoft.com/office/officeart/2005/8/layout/hierarchy2"/>
    <dgm:cxn modelId="{86590119-EF2A-48F7-B2FE-C7124F2D0ADB}" srcId="{060A206C-C7FD-468C-AF7C-B3141F5BCBD0}" destId="{CDDC1FAA-CA94-4579-B870-8AE759AF8C63}" srcOrd="0" destOrd="0" parTransId="{49DCD1A2-B723-46FD-8264-FDE415EEE077}" sibTransId="{CB3422E6-F4EF-43CB-B890-D899DF9D0E83}"/>
    <dgm:cxn modelId="{58097C74-0778-4CCD-ABBB-41CF6A877833}" type="presOf" srcId="{516B62CA-9C43-4817-B3F8-7974F6858209}" destId="{CEE3A70D-8253-4EBB-A06F-E5D25B96BC93}" srcOrd="1" destOrd="0" presId="urn:microsoft.com/office/officeart/2005/8/layout/hierarchy2"/>
    <dgm:cxn modelId="{75EE3C44-19AA-4107-96D7-9A34172CD648}" type="presOf" srcId="{516B62CA-9C43-4817-B3F8-7974F6858209}" destId="{9B08D1A3-FC58-43C2-8F31-624E0FAB0D6F}" srcOrd="0" destOrd="0" presId="urn:microsoft.com/office/officeart/2005/8/layout/hierarchy2"/>
    <dgm:cxn modelId="{49C0DEB9-8C3F-4DEB-9062-CCBF5E4FB87B}" srcId="{CDDC1FAA-CA94-4579-B870-8AE759AF8C63}" destId="{9EAE669E-6B17-40E9-9C1B-C472A5986898}" srcOrd="1" destOrd="0" parTransId="{DEA3AF5B-E62F-4076-8EB0-22FD0B17FFB7}" sibTransId="{C75433B9-1F62-43B2-86FE-39F43E425A6F}"/>
    <dgm:cxn modelId="{2CD7F819-9F42-4918-A048-CE5554EC0177}" type="presOf" srcId="{DEA3AF5B-E62F-4076-8EB0-22FD0B17FFB7}" destId="{278D2F71-A01E-40FF-A8AF-070FE6368B85}" srcOrd="1" destOrd="0" presId="urn:microsoft.com/office/officeart/2005/8/layout/hierarchy2"/>
    <dgm:cxn modelId="{71D8CA43-DB3D-4A9C-BDC8-3572C5E712E1}" type="presOf" srcId="{060A206C-C7FD-468C-AF7C-B3141F5BCBD0}" destId="{CD5A3380-7297-499B-80B3-FBB66D9AF4DA}" srcOrd="0" destOrd="0" presId="urn:microsoft.com/office/officeart/2005/8/layout/hierarchy2"/>
    <dgm:cxn modelId="{88D66D38-B991-4070-8431-611533502498}" type="presOf" srcId="{CDDC1FAA-CA94-4579-B870-8AE759AF8C63}" destId="{014DA5E1-E6EC-4756-8C3B-2A17A7A32CB8}" srcOrd="0" destOrd="0" presId="urn:microsoft.com/office/officeart/2005/8/layout/hierarchy2"/>
    <dgm:cxn modelId="{6B34CA50-23C1-4EFD-AE89-929FC4869315}" type="presParOf" srcId="{CD5A3380-7297-499B-80B3-FBB66D9AF4DA}" destId="{F3A3745E-AA24-4A6D-8EE0-68DFD4C1EE4F}" srcOrd="0" destOrd="0" presId="urn:microsoft.com/office/officeart/2005/8/layout/hierarchy2"/>
    <dgm:cxn modelId="{B6F9FB5B-DF02-489B-A7F1-4C755D83C7BA}" type="presParOf" srcId="{F3A3745E-AA24-4A6D-8EE0-68DFD4C1EE4F}" destId="{014DA5E1-E6EC-4756-8C3B-2A17A7A32CB8}" srcOrd="0" destOrd="0" presId="urn:microsoft.com/office/officeart/2005/8/layout/hierarchy2"/>
    <dgm:cxn modelId="{9EDCADD1-F58B-4DB0-A98D-B9140984187D}" type="presParOf" srcId="{F3A3745E-AA24-4A6D-8EE0-68DFD4C1EE4F}" destId="{8A144A5C-589D-427E-B211-9371A5DDB67A}" srcOrd="1" destOrd="0" presId="urn:microsoft.com/office/officeart/2005/8/layout/hierarchy2"/>
    <dgm:cxn modelId="{8DD19005-4B6D-4CB5-9CAC-CEB4CF4BD17C}" type="presParOf" srcId="{8A144A5C-589D-427E-B211-9371A5DDB67A}" destId="{9B08D1A3-FC58-43C2-8F31-624E0FAB0D6F}" srcOrd="0" destOrd="0" presId="urn:microsoft.com/office/officeart/2005/8/layout/hierarchy2"/>
    <dgm:cxn modelId="{0E0D1207-08FB-46A2-A157-98F51D7D21C0}" type="presParOf" srcId="{9B08D1A3-FC58-43C2-8F31-624E0FAB0D6F}" destId="{CEE3A70D-8253-4EBB-A06F-E5D25B96BC93}" srcOrd="0" destOrd="0" presId="urn:microsoft.com/office/officeart/2005/8/layout/hierarchy2"/>
    <dgm:cxn modelId="{F0D726DA-7D66-4AD3-9054-25BB802B74B8}" type="presParOf" srcId="{8A144A5C-589D-427E-B211-9371A5DDB67A}" destId="{D28411A5-1EDB-43B3-AD51-D193D0B0115B}" srcOrd="1" destOrd="0" presId="urn:microsoft.com/office/officeart/2005/8/layout/hierarchy2"/>
    <dgm:cxn modelId="{F788D198-4416-4B2C-A897-9F6300D4799B}" type="presParOf" srcId="{D28411A5-1EDB-43B3-AD51-D193D0B0115B}" destId="{4C53F07C-D7EC-45D9-93FC-F4C871185EAD}" srcOrd="0" destOrd="0" presId="urn:microsoft.com/office/officeart/2005/8/layout/hierarchy2"/>
    <dgm:cxn modelId="{761C9488-C076-4D62-BE20-525B8976258D}" type="presParOf" srcId="{D28411A5-1EDB-43B3-AD51-D193D0B0115B}" destId="{E0450AA0-540E-444A-A6C2-E4E9289E2B1D}" srcOrd="1" destOrd="0" presId="urn:microsoft.com/office/officeart/2005/8/layout/hierarchy2"/>
    <dgm:cxn modelId="{1451DDF2-AFD4-4295-960E-35148FBC01AB}" type="presParOf" srcId="{8A144A5C-589D-427E-B211-9371A5DDB67A}" destId="{032CD732-522A-4A45-8A72-4FA25B1A0379}" srcOrd="2" destOrd="0" presId="urn:microsoft.com/office/officeart/2005/8/layout/hierarchy2"/>
    <dgm:cxn modelId="{9D4CF5AD-E5D3-4347-A627-A16C0A5ADDB8}" type="presParOf" srcId="{032CD732-522A-4A45-8A72-4FA25B1A0379}" destId="{278D2F71-A01E-40FF-A8AF-070FE6368B85}" srcOrd="0" destOrd="0" presId="urn:microsoft.com/office/officeart/2005/8/layout/hierarchy2"/>
    <dgm:cxn modelId="{08F0C100-7259-413D-9E41-9C15ABB0C76E}" type="presParOf" srcId="{8A144A5C-589D-427E-B211-9371A5DDB67A}" destId="{F54BC156-6CBB-4325-B9D1-7AB38EC8F49B}" srcOrd="3" destOrd="0" presId="urn:microsoft.com/office/officeart/2005/8/layout/hierarchy2"/>
    <dgm:cxn modelId="{1729296E-BBF6-4124-B671-A662C2399727}" type="presParOf" srcId="{F54BC156-6CBB-4325-B9D1-7AB38EC8F49B}" destId="{BE4AC45B-DBBA-478B-8240-EAB6478609E5}" srcOrd="0" destOrd="0" presId="urn:microsoft.com/office/officeart/2005/8/layout/hierarchy2"/>
    <dgm:cxn modelId="{4934816A-819D-4451-A0D5-E76908875709}" type="presParOf" srcId="{F54BC156-6CBB-4325-B9D1-7AB38EC8F49B}" destId="{1EFB72C4-F193-40B1-9B06-392D322AD9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22385-E872-429C-B11C-A666F4368FC9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7F1365-9FFC-455F-8EC7-A6A3C4EC30DC}">
      <dgm:prSet phldrT="[Text]"/>
      <dgm:spPr/>
      <dgm:t>
        <a:bodyPr/>
        <a:lstStyle/>
        <a:p>
          <a:r>
            <a:rPr lang="sr-Cyrl-RS" dirty="0" smtClean="0"/>
            <a:t>Организационо понашање</a:t>
          </a:r>
          <a:endParaRPr lang="en-US" dirty="0"/>
        </a:p>
      </dgm:t>
    </dgm:pt>
    <dgm:pt modelId="{06DBC0C0-B10B-46A1-88BD-63D5484DAA83}" type="parTrans" cxnId="{58C9A69F-FEBD-4280-A0D3-F3C19B968FC5}">
      <dgm:prSet/>
      <dgm:spPr/>
      <dgm:t>
        <a:bodyPr/>
        <a:lstStyle/>
        <a:p>
          <a:endParaRPr lang="en-US"/>
        </a:p>
      </dgm:t>
    </dgm:pt>
    <dgm:pt modelId="{95FBA183-6F4D-4228-9A9C-D0D83FB0A06F}" type="sibTrans" cxnId="{58C9A69F-FEBD-4280-A0D3-F3C19B968FC5}">
      <dgm:prSet/>
      <dgm:spPr/>
      <dgm:t>
        <a:bodyPr/>
        <a:lstStyle/>
        <a:p>
          <a:endParaRPr lang="en-US"/>
        </a:p>
      </dgm:t>
    </dgm:pt>
    <dgm:pt modelId="{DC997859-CC78-47EB-BFAB-007E48326791}">
      <dgm:prSet phldrT="[Text]"/>
      <dgm:spPr/>
      <dgm:t>
        <a:bodyPr/>
        <a:lstStyle/>
        <a:p>
          <a:r>
            <a:rPr lang="sr-Cyrl-RS" dirty="0" smtClean="0"/>
            <a:t>прилагођавање предузећа окружењу</a:t>
          </a:r>
          <a:endParaRPr lang="en-US" dirty="0"/>
        </a:p>
      </dgm:t>
    </dgm:pt>
    <dgm:pt modelId="{23A2DC81-8F87-4206-B8FE-BD124827C80C}" type="parTrans" cxnId="{CCA88E7A-DDE5-45FB-9B57-11820E461F69}">
      <dgm:prSet/>
      <dgm:spPr/>
      <dgm:t>
        <a:bodyPr/>
        <a:lstStyle/>
        <a:p>
          <a:endParaRPr lang="en-US"/>
        </a:p>
      </dgm:t>
    </dgm:pt>
    <dgm:pt modelId="{90DA0A1E-D65D-4F25-AE3B-8E62FDE6E627}" type="sibTrans" cxnId="{CCA88E7A-DDE5-45FB-9B57-11820E461F69}">
      <dgm:prSet/>
      <dgm:spPr/>
      <dgm:t>
        <a:bodyPr/>
        <a:lstStyle/>
        <a:p>
          <a:endParaRPr lang="en-US"/>
        </a:p>
      </dgm:t>
    </dgm:pt>
    <dgm:pt modelId="{0733C038-D865-4435-8572-740CCE37BA27}">
      <dgm:prSet phldrT="[Text]"/>
      <dgm:spPr/>
      <dgm:t>
        <a:bodyPr/>
        <a:lstStyle/>
        <a:p>
          <a:r>
            <a:rPr lang="sr-Cyrl-RS" dirty="0" smtClean="0"/>
            <a:t>успостављање међуљудских односа у пред.</a:t>
          </a:r>
          <a:endParaRPr lang="en-US" dirty="0"/>
        </a:p>
      </dgm:t>
    </dgm:pt>
    <dgm:pt modelId="{2B702639-483A-4124-81CA-F4EC3D64A50F}" type="parTrans" cxnId="{C40A073E-1EA4-4705-B2A3-7CEA0529D4CD}">
      <dgm:prSet/>
      <dgm:spPr/>
      <dgm:t>
        <a:bodyPr/>
        <a:lstStyle/>
        <a:p>
          <a:endParaRPr lang="en-US"/>
        </a:p>
      </dgm:t>
    </dgm:pt>
    <dgm:pt modelId="{13256F18-C531-493A-981A-50FFB977647C}" type="sibTrans" cxnId="{C40A073E-1EA4-4705-B2A3-7CEA0529D4CD}">
      <dgm:prSet/>
      <dgm:spPr/>
      <dgm:t>
        <a:bodyPr/>
        <a:lstStyle/>
        <a:p>
          <a:endParaRPr lang="en-US"/>
        </a:p>
      </dgm:t>
    </dgm:pt>
    <dgm:pt modelId="{8183318F-DB26-4003-9564-306211FAF4BB}">
      <dgm:prSet phldrT="[Text]"/>
      <dgm:spPr/>
      <dgm:t>
        <a:bodyPr/>
        <a:lstStyle/>
        <a:p>
          <a:r>
            <a:rPr lang="sr-Cyrl-RS" dirty="0" smtClean="0"/>
            <a:t>Организациона култура </a:t>
          </a:r>
          <a:endParaRPr lang="en-US" dirty="0"/>
        </a:p>
      </dgm:t>
    </dgm:pt>
    <dgm:pt modelId="{B29A0A66-1774-4800-96E0-AC43FAD29860}" type="parTrans" cxnId="{2CF6CAD1-3FAA-4E72-AD69-BE9FDEF2998C}">
      <dgm:prSet/>
      <dgm:spPr/>
      <dgm:t>
        <a:bodyPr/>
        <a:lstStyle/>
        <a:p>
          <a:endParaRPr lang="en-US"/>
        </a:p>
      </dgm:t>
    </dgm:pt>
    <dgm:pt modelId="{4B336C22-AA42-494D-898B-ECF0F7E7ED34}" type="sibTrans" cxnId="{2CF6CAD1-3FAA-4E72-AD69-BE9FDEF2998C}">
      <dgm:prSet/>
      <dgm:spPr/>
      <dgm:t>
        <a:bodyPr/>
        <a:lstStyle/>
        <a:p>
          <a:endParaRPr lang="en-US"/>
        </a:p>
      </dgm:t>
    </dgm:pt>
    <dgm:pt modelId="{C1AB2FCA-5C43-4A84-9B5B-762A965A2EFF}">
      <dgm:prSet phldrT="[Text]"/>
      <dgm:spPr/>
      <dgm:t>
        <a:bodyPr/>
        <a:lstStyle/>
        <a:p>
          <a:r>
            <a:rPr lang="sr-Cyrl-RS" dirty="0" smtClean="0"/>
            <a:t>систем културних вредности предузећа</a:t>
          </a:r>
          <a:endParaRPr lang="en-US" dirty="0"/>
        </a:p>
      </dgm:t>
    </dgm:pt>
    <dgm:pt modelId="{E64A6A49-7C93-4711-840A-D47C22667597}" type="parTrans" cxnId="{C56C9C59-8B35-41F6-B78C-F575B5BE9525}">
      <dgm:prSet/>
      <dgm:spPr/>
      <dgm:t>
        <a:bodyPr/>
        <a:lstStyle/>
        <a:p>
          <a:endParaRPr lang="en-US"/>
        </a:p>
      </dgm:t>
    </dgm:pt>
    <dgm:pt modelId="{619A2213-0094-4E2B-AA49-29CA3968492A}" type="sibTrans" cxnId="{C56C9C59-8B35-41F6-B78C-F575B5BE9525}">
      <dgm:prSet/>
      <dgm:spPr/>
      <dgm:t>
        <a:bodyPr/>
        <a:lstStyle/>
        <a:p>
          <a:endParaRPr lang="en-US"/>
        </a:p>
      </dgm:t>
    </dgm:pt>
    <dgm:pt modelId="{E3E83BB4-9311-4E8C-845D-A1562BDB23FC}">
      <dgm:prSet phldrT="[Text]"/>
      <dgm:spPr/>
      <dgm:t>
        <a:bodyPr/>
        <a:lstStyle/>
        <a:p>
          <a:r>
            <a:rPr lang="sr-Cyrl-RS" dirty="0" smtClean="0"/>
            <a:t>преноси се са генерације на генерацију </a:t>
          </a:r>
          <a:endParaRPr lang="en-US" dirty="0"/>
        </a:p>
      </dgm:t>
    </dgm:pt>
    <dgm:pt modelId="{7359111B-F938-41CC-BF17-41F8351C2F80}" type="parTrans" cxnId="{80BD2ED2-8401-43A4-A0FF-F2CEED8216D1}">
      <dgm:prSet/>
      <dgm:spPr/>
      <dgm:t>
        <a:bodyPr/>
        <a:lstStyle/>
        <a:p>
          <a:endParaRPr lang="en-US"/>
        </a:p>
      </dgm:t>
    </dgm:pt>
    <dgm:pt modelId="{FE8FB5FE-DDDB-4A4B-A623-3AF329AC6761}" type="sibTrans" cxnId="{80BD2ED2-8401-43A4-A0FF-F2CEED8216D1}">
      <dgm:prSet/>
      <dgm:spPr/>
      <dgm:t>
        <a:bodyPr/>
        <a:lstStyle/>
        <a:p>
          <a:endParaRPr lang="en-US"/>
        </a:p>
      </dgm:t>
    </dgm:pt>
    <dgm:pt modelId="{500BFA3E-D4AF-4EAC-97AC-744ECF5740F2}">
      <dgm:prSet phldrT="[Text]"/>
      <dgm:spPr/>
      <dgm:t>
        <a:bodyPr/>
        <a:lstStyle/>
        <a:p>
          <a:r>
            <a:rPr lang="sr-Cyrl-RS" dirty="0" smtClean="0"/>
            <a:t>Организациона клима </a:t>
          </a:r>
          <a:endParaRPr lang="en-US" dirty="0"/>
        </a:p>
      </dgm:t>
    </dgm:pt>
    <dgm:pt modelId="{7BC55671-8AD3-43FD-A58F-C8E0CB0FA044}" type="parTrans" cxnId="{2069E377-5C77-4CFC-8406-7B267500B408}">
      <dgm:prSet/>
      <dgm:spPr/>
      <dgm:t>
        <a:bodyPr/>
        <a:lstStyle/>
        <a:p>
          <a:endParaRPr lang="en-US"/>
        </a:p>
      </dgm:t>
    </dgm:pt>
    <dgm:pt modelId="{964AAAF2-A3FF-4D13-BF3C-021E91BC1C5A}" type="sibTrans" cxnId="{2069E377-5C77-4CFC-8406-7B267500B408}">
      <dgm:prSet/>
      <dgm:spPr/>
      <dgm:t>
        <a:bodyPr/>
        <a:lstStyle/>
        <a:p>
          <a:endParaRPr lang="en-US"/>
        </a:p>
      </dgm:t>
    </dgm:pt>
    <dgm:pt modelId="{5D9F3456-AAD4-4AD3-BC38-398B031B92CB}">
      <dgm:prSet phldrT="[Text]"/>
      <dgm:spPr/>
      <dgm:t>
        <a:bodyPr/>
        <a:lstStyle/>
        <a:p>
          <a:r>
            <a:rPr lang="sr-Cyrl-RS" dirty="0" smtClean="0"/>
            <a:t>радна атмосфера у предузећу</a:t>
          </a:r>
          <a:endParaRPr lang="en-US" dirty="0"/>
        </a:p>
      </dgm:t>
    </dgm:pt>
    <dgm:pt modelId="{79550B7B-9C13-4D0B-AA8A-2477F8EFB4AA}" type="parTrans" cxnId="{ECBD9F86-324F-40BE-8162-B1FFFAC89D44}">
      <dgm:prSet/>
      <dgm:spPr/>
      <dgm:t>
        <a:bodyPr/>
        <a:lstStyle/>
        <a:p>
          <a:endParaRPr lang="en-US"/>
        </a:p>
      </dgm:t>
    </dgm:pt>
    <dgm:pt modelId="{61D280F8-ADAE-4956-91A9-480A919FB03B}" type="sibTrans" cxnId="{ECBD9F86-324F-40BE-8162-B1FFFAC89D44}">
      <dgm:prSet/>
      <dgm:spPr/>
      <dgm:t>
        <a:bodyPr/>
        <a:lstStyle/>
        <a:p>
          <a:endParaRPr lang="en-US"/>
        </a:p>
      </dgm:t>
    </dgm:pt>
    <dgm:pt modelId="{9E131179-6B66-43BC-8555-258E5E39B6FB}">
      <dgm:prSet phldrT="[Text]"/>
      <dgm:spPr/>
      <dgm:t>
        <a:bodyPr/>
        <a:lstStyle/>
        <a:p>
          <a:r>
            <a:rPr lang="sr-Cyrl-RS" dirty="0" smtClean="0"/>
            <a:t>треба да мотивише раднике</a:t>
          </a:r>
          <a:endParaRPr lang="en-US" dirty="0"/>
        </a:p>
      </dgm:t>
    </dgm:pt>
    <dgm:pt modelId="{814D4297-D6C6-4077-A728-0CF2891D0FF3}" type="parTrans" cxnId="{0E809739-1CAA-401E-83E8-C2B4155D9D5C}">
      <dgm:prSet/>
      <dgm:spPr/>
      <dgm:t>
        <a:bodyPr/>
        <a:lstStyle/>
        <a:p>
          <a:endParaRPr lang="en-US"/>
        </a:p>
      </dgm:t>
    </dgm:pt>
    <dgm:pt modelId="{C303FFBE-EFBC-49A8-AECD-FBF814247E6D}" type="sibTrans" cxnId="{0E809739-1CAA-401E-83E8-C2B4155D9D5C}">
      <dgm:prSet/>
      <dgm:spPr/>
      <dgm:t>
        <a:bodyPr/>
        <a:lstStyle/>
        <a:p>
          <a:endParaRPr lang="en-US"/>
        </a:p>
      </dgm:t>
    </dgm:pt>
    <dgm:pt modelId="{B8900E75-7986-45A4-BEE7-30C707D8961E}">
      <dgm:prSet/>
      <dgm:spPr/>
      <dgm:t>
        <a:bodyPr/>
        <a:lstStyle/>
        <a:p>
          <a:r>
            <a:rPr lang="sr-Cyrl-RS" dirty="0" smtClean="0"/>
            <a:t>Кадровско попуњавање</a:t>
          </a:r>
          <a:endParaRPr lang="en-US" dirty="0"/>
        </a:p>
      </dgm:t>
    </dgm:pt>
    <dgm:pt modelId="{5FCDB89A-7E8D-4548-8212-729D5FE64D6B}" type="parTrans" cxnId="{E3DA5072-0ABF-4BD5-BEBF-DE31C7676A14}">
      <dgm:prSet/>
      <dgm:spPr/>
      <dgm:t>
        <a:bodyPr/>
        <a:lstStyle/>
        <a:p>
          <a:endParaRPr lang="en-US"/>
        </a:p>
      </dgm:t>
    </dgm:pt>
    <dgm:pt modelId="{BDB7238F-2A40-42EF-827F-3E8B832FD76D}" type="sibTrans" cxnId="{E3DA5072-0ABF-4BD5-BEBF-DE31C7676A14}">
      <dgm:prSet/>
      <dgm:spPr/>
      <dgm:t>
        <a:bodyPr/>
        <a:lstStyle/>
        <a:p>
          <a:endParaRPr lang="en-US"/>
        </a:p>
      </dgm:t>
    </dgm:pt>
    <dgm:pt modelId="{C43BB76E-A3E7-4738-9945-B91879D632AF}">
      <dgm:prSet/>
      <dgm:spPr/>
      <dgm:t>
        <a:bodyPr/>
        <a:lstStyle/>
        <a:p>
          <a:r>
            <a:rPr lang="sr-Cyrl-RS" dirty="0" smtClean="0"/>
            <a:t>Пријем радника у предузеће</a:t>
          </a:r>
          <a:endParaRPr lang="en-US" dirty="0"/>
        </a:p>
      </dgm:t>
    </dgm:pt>
    <dgm:pt modelId="{AD046B36-7764-44F9-8427-7939AB19D6AC}" type="parTrans" cxnId="{A4413693-C5DC-4B22-9DA0-B5D3B3DA7DAD}">
      <dgm:prSet/>
      <dgm:spPr/>
      <dgm:t>
        <a:bodyPr/>
        <a:lstStyle/>
        <a:p>
          <a:endParaRPr lang="en-US"/>
        </a:p>
      </dgm:t>
    </dgm:pt>
    <dgm:pt modelId="{E290CD39-633F-4EB6-99D2-4E1DA70647B3}" type="sibTrans" cxnId="{A4413693-C5DC-4B22-9DA0-B5D3B3DA7DAD}">
      <dgm:prSet/>
      <dgm:spPr/>
      <dgm:t>
        <a:bodyPr/>
        <a:lstStyle/>
        <a:p>
          <a:endParaRPr lang="en-US"/>
        </a:p>
      </dgm:t>
    </dgm:pt>
    <dgm:pt modelId="{8F530E2F-4D0F-4B29-B5F5-31613E67B939}">
      <dgm:prSet/>
      <dgm:spPr/>
      <dgm:t>
        <a:bodyPr/>
        <a:lstStyle/>
        <a:p>
          <a:r>
            <a:rPr lang="sr-Cyrl-RS" dirty="0" smtClean="0"/>
            <a:t>кадрови – чланови радног колектива</a:t>
          </a:r>
          <a:endParaRPr lang="en-US" dirty="0"/>
        </a:p>
      </dgm:t>
    </dgm:pt>
    <dgm:pt modelId="{BE779C70-AF9A-4C5F-A40F-3005FDF3BB5A}" type="parTrans" cxnId="{3DDE5262-F77E-4146-90AB-1615663D6D9D}">
      <dgm:prSet/>
      <dgm:spPr/>
      <dgm:t>
        <a:bodyPr/>
        <a:lstStyle/>
        <a:p>
          <a:endParaRPr lang="en-US"/>
        </a:p>
      </dgm:t>
    </dgm:pt>
    <dgm:pt modelId="{838C5E9B-A4F9-4EE3-8F6E-3CE830B3F2C6}" type="sibTrans" cxnId="{3DDE5262-F77E-4146-90AB-1615663D6D9D}">
      <dgm:prSet/>
      <dgm:spPr/>
      <dgm:t>
        <a:bodyPr/>
        <a:lstStyle/>
        <a:p>
          <a:endParaRPr lang="en-US"/>
        </a:p>
      </dgm:t>
    </dgm:pt>
    <dgm:pt modelId="{E72F397E-24F7-454E-AAFB-EBBCEFC1B27E}">
      <dgm:prSet/>
      <dgm:spPr/>
      <dgm:t>
        <a:bodyPr/>
        <a:lstStyle/>
        <a:p>
          <a:r>
            <a:rPr lang="sr-Cyrl-RS" dirty="0" smtClean="0"/>
            <a:t>укључивање у колектив, обука, напредовање</a:t>
          </a:r>
          <a:endParaRPr lang="en-US" dirty="0"/>
        </a:p>
      </dgm:t>
    </dgm:pt>
    <dgm:pt modelId="{2B2F50E1-B612-48E0-BB7D-3B9CAA9340CC}" type="parTrans" cxnId="{4985FA7A-BEEC-472D-ACF2-919634EC1421}">
      <dgm:prSet/>
      <dgm:spPr/>
      <dgm:t>
        <a:bodyPr/>
        <a:lstStyle/>
        <a:p>
          <a:endParaRPr lang="en-US"/>
        </a:p>
      </dgm:t>
    </dgm:pt>
    <dgm:pt modelId="{A0E30A50-E5F5-4E40-A2B0-F22421406B6B}" type="sibTrans" cxnId="{4985FA7A-BEEC-472D-ACF2-919634EC1421}">
      <dgm:prSet/>
      <dgm:spPr/>
      <dgm:t>
        <a:bodyPr/>
        <a:lstStyle/>
        <a:p>
          <a:endParaRPr lang="en-US"/>
        </a:p>
      </dgm:t>
    </dgm:pt>
    <dgm:pt modelId="{B107620B-B9B1-40EF-89DA-D6E4EC4F0F1F}">
      <dgm:prSet/>
      <dgm:spPr/>
      <dgm:t>
        <a:bodyPr/>
        <a:lstStyle/>
        <a:p>
          <a:r>
            <a:rPr lang="sr-Cyrl-RS" dirty="0" smtClean="0"/>
            <a:t>методи оцењивања квалификација</a:t>
          </a:r>
          <a:endParaRPr lang="en-US" dirty="0"/>
        </a:p>
      </dgm:t>
    </dgm:pt>
    <dgm:pt modelId="{ACF9D336-BD99-4E14-81CE-0A0F3F145B90}" type="parTrans" cxnId="{7F930436-86DB-473A-9D84-8310EF128664}">
      <dgm:prSet/>
      <dgm:spPr/>
      <dgm:t>
        <a:bodyPr/>
        <a:lstStyle/>
        <a:p>
          <a:endParaRPr lang="en-US"/>
        </a:p>
      </dgm:t>
    </dgm:pt>
    <dgm:pt modelId="{285ECA07-0B08-4F21-9AB3-3EE3FB9A33B7}" type="sibTrans" cxnId="{7F930436-86DB-473A-9D84-8310EF128664}">
      <dgm:prSet/>
      <dgm:spPr/>
      <dgm:t>
        <a:bodyPr/>
        <a:lstStyle/>
        <a:p>
          <a:endParaRPr lang="en-US"/>
        </a:p>
      </dgm:t>
    </dgm:pt>
    <dgm:pt modelId="{EEFCEEA9-123E-4E49-A9DB-3A863AEB26DC}">
      <dgm:prSet/>
      <dgm:spPr/>
      <dgm:t>
        <a:bodyPr/>
        <a:lstStyle/>
        <a:p>
          <a:r>
            <a:rPr lang="sr-Cyrl-RS" dirty="0" smtClean="0"/>
            <a:t>планирање кадрова (основе, принципи)</a:t>
          </a:r>
          <a:endParaRPr lang="en-US" dirty="0"/>
        </a:p>
      </dgm:t>
    </dgm:pt>
    <dgm:pt modelId="{4368538F-93C8-45F5-B23C-03B5F4EC2614}" type="parTrans" cxnId="{FF010977-C790-4C0B-A377-C243E41BB177}">
      <dgm:prSet/>
      <dgm:spPr/>
      <dgm:t>
        <a:bodyPr/>
        <a:lstStyle/>
        <a:p>
          <a:endParaRPr lang="en-US"/>
        </a:p>
      </dgm:t>
    </dgm:pt>
    <dgm:pt modelId="{C0589AF3-D206-4FBE-937D-6D5D2F26E1A3}" type="sibTrans" cxnId="{FF010977-C790-4C0B-A377-C243E41BB177}">
      <dgm:prSet/>
      <dgm:spPr/>
      <dgm:t>
        <a:bodyPr/>
        <a:lstStyle/>
        <a:p>
          <a:endParaRPr lang="en-US"/>
        </a:p>
      </dgm:t>
    </dgm:pt>
    <dgm:pt modelId="{1A558BEF-97BD-480F-B08E-3BF693B00837}" type="pres">
      <dgm:prSet presAssocID="{77A22385-E872-429C-B11C-A666F4368F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245ED-3087-4552-BB78-F3AB1CFE55D6}" type="pres">
      <dgm:prSet presAssocID="{DF7F1365-9FFC-455F-8EC7-A6A3C4EC30DC}" presName="linNode" presStyleCnt="0"/>
      <dgm:spPr/>
    </dgm:pt>
    <dgm:pt modelId="{CD823D7D-AC5A-4B45-B480-EE8D2BDD0B1E}" type="pres">
      <dgm:prSet presAssocID="{DF7F1365-9FFC-455F-8EC7-A6A3C4EC30D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2CDB3-309F-4DE9-9EC9-D03C33D96F9C}" type="pres">
      <dgm:prSet presAssocID="{DF7F1365-9FFC-455F-8EC7-A6A3C4EC30D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6E6FE-664E-4BE6-BD6C-E215E7CFA14B}" type="pres">
      <dgm:prSet presAssocID="{95FBA183-6F4D-4228-9A9C-D0D83FB0A06F}" presName="sp" presStyleCnt="0"/>
      <dgm:spPr/>
    </dgm:pt>
    <dgm:pt modelId="{2F1F4DCC-35B0-48BD-8907-06CAA906801F}" type="pres">
      <dgm:prSet presAssocID="{8183318F-DB26-4003-9564-306211FAF4BB}" presName="linNode" presStyleCnt="0"/>
      <dgm:spPr/>
    </dgm:pt>
    <dgm:pt modelId="{06856032-40D5-4A90-9051-80A521E467AD}" type="pres">
      <dgm:prSet presAssocID="{8183318F-DB26-4003-9564-306211FAF4B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C5EA2-91E7-40D0-B3FA-AF6357441C50}" type="pres">
      <dgm:prSet presAssocID="{8183318F-DB26-4003-9564-306211FAF4B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8CCE8-6962-4F3D-9471-407A9D254E3A}" type="pres">
      <dgm:prSet presAssocID="{4B336C22-AA42-494D-898B-ECF0F7E7ED34}" presName="sp" presStyleCnt="0"/>
      <dgm:spPr/>
    </dgm:pt>
    <dgm:pt modelId="{331797F5-696B-4644-8AC2-172449393A3F}" type="pres">
      <dgm:prSet presAssocID="{500BFA3E-D4AF-4EAC-97AC-744ECF5740F2}" presName="linNode" presStyleCnt="0"/>
      <dgm:spPr/>
    </dgm:pt>
    <dgm:pt modelId="{43DA84DD-905F-4EA0-A8BE-E76652187BCF}" type="pres">
      <dgm:prSet presAssocID="{500BFA3E-D4AF-4EAC-97AC-744ECF5740F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FA814-B67E-45BA-A447-86740F6385B8}" type="pres">
      <dgm:prSet presAssocID="{500BFA3E-D4AF-4EAC-97AC-744ECF5740F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AF871-1E56-4E50-AFDC-01AFC77AEB66}" type="pres">
      <dgm:prSet presAssocID="{964AAAF2-A3FF-4D13-BF3C-021E91BC1C5A}" presName="sp" presStyleCnt="0"/>
      <dgm:spPr/>
    </dgm:pt>
    <dgm:pt modelId="{D01B43CC-DD1F-49C3-83D0-51C91A0E18E8}" type="pres">
      <dgm:prSet presAssocID="{B8900E75-7986-45A4-BEE7-30C707D8961E}" presName="linNode" presStyleCnt="0"/>
      <dgm:spPr/>
    </dgm:pt>
    <dgm:pt modelId="{C0027A0F-22C3-4EDA-A098-887A9A50B213}" type="pres">
      <dgm:prSet presAssocID="{B8900E75-7986-45A4-BEE7-30C707D8961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A8B76-54F6-4039-8486-1B5487A67E7E}" type="pres">
      <dgm:prSet presAssocID="{B8900E75-7986-45A4-BEE7-30C707D8961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91C39-7843-4C4E-90A6-C18BCB639826}" type="pres">
      <dgm:prSet presAssocID="{BDB7238F-2A40-42EF-827F-3E8B832FD76D}" presName="sp" presStyleCnt="0"/>
      <dgm:spPr/>
    </dgm:pt>
    <dgm:pt modelId="{7CC9C3C3-702D-4119-9059-0E3F8C5618F4}" type="pres">
      <dgm:prSet presAssocID="{C43BB76E-A3E7-4738-9945-B91879D632AF}" presName="linNode" presStyleCnt="0"/>
      <dgm:spPr/>
    </dgm:pt>
    <dgm:pt modelId="{2A2D679A-1C9C-44F3-8F19-7AEAFC24504D}" type="pres">
      <dgm:prSet presAssocID="{C43BB76E-A3E7-4738-9945-B91879D632A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7310E-4DD0-456A-9736-5784F0046769}" type="pres">
      <dgm:prSet presAssocID="{C43BB76E-A3E7-4738-9945-B91879D632A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DCAAAD-6386-4C05-A46D-176137BA6760}" type="presOf" srcId="{77A22385-E872-429C-B11C-A666F4368FC9}" destId="{1A558BEF-97BD-480F-B08E-3BF693B00837}" srcOrd="0" destOrd="0" presId="urn:microsoft.com/office/officeart/2005/8/layout/vList5"/>
    <dgm:cxn modelId="{1242395F-8A8F-467B-978C-34197C73DFC5}" type="presOf" srcId="{E72F397E-24F7-454E-AAFB-EBBCEFC1B27E}" destId="{8CB7310E-4DD0-456A-9736-5784F0046769}" srcOrd="0" destOrd="1" presId="urn:microsoft.com/office/officeart/2005/8/layout/vList5"/>
    <dgm:cxn modelId="{FF010977-C790-4C0B-A377-C243E41BB177}" srcId="{B8900E75-7986-45A4-BEE7-30C707D8961E}" destId="{EEFCEEA9-123E-4E49-A9DB-3A863AEB26DC}" srcOrd="1" destOrd="0" parTransId="{4368538F-93C8-45F5-B23C-03B5F4EC2614}" sibTransId="{C0589AF3-D206-4FBE-937D-6D5D2F26E1A3}"/>
    <dgm:cxn modelId="{A45D9959-2327-45F3-BF50-5AA93A80A9E5}" type="presOf" srcId="{C43BB76E-A3E7-4738-9945-B91879D632AF}" destId="{2A2D679A-1C9C-44F3-8F19-7AEAFC24504D}" srcOrd="0" destOrd="0" presId="urn:microsoft.com/office/officeart/2005/8/layout/vList5"/>
    <dgm:cxn modelId="{CCA88E7A-DDE5-45FB-9B57-11820E461F69}" srcId="{DF7F1365-9FFC-455F-8EC7-A6A3C4EC30DC}" destId="{DC997859-CC78-47EB-BFAB-007E48326791}" srcOrd="0" destOrd="0" parTransId="{23A2DC81-8F87-4206-B8FE-BD124827C80C}" sibTransId="{90DA0A1E-D65D-4F25-AE3B-8E62FDE6E627}"/>
    <dgm:cxn modelId="{7F930436-86DB-473A-9D84-8310EF128664}" srcId="{C43BB76E-A3E7-4738-9945-B91879D632AF}" destId="{B107620B-B9B1-40EF-89DA-D6E4EC4F0F1F}" srcOrd="0" destOrd="0" parTransId="{ACF9D336-BD99-4E14-81CE-0A0F3F145B90}" sibTransId="{285ECA07-0B08-4F21-9AB3-3EE3FB9A33B7}"/>
    <dgm:cxn modelId="{A642D78E-FFCC-4C5A-86E4-7E72EC061C53}" type="presOf" srcId="{EEFCEEA9-123E-4E49-A9DB-3A863AEB26DC}" destId="{BDDA8B76-54F6-4039-8486-1B5487A67E7E}" srcOrd="0" destOrd="1" presId="urn:microsoft.com/office/officeart/2005/8/layout/vList5"/>
    <dgm:cxn modelId="{1586CF7F-FBBF-4F36-98F8-6BB097AA35BE}" type="presOf" srcId="{5D9F3456-AAD4-4AD3-BC38-398B031B92CB}" destId="{AEFFA814-B67E-45BA-A447-86740F6385B8}" srcOrd="0" destOrd="0" presId="urn:microsoft.com/office/officeart/2005/8/layout/vList5"/>
    <dgm:cxn modelId="{0E809739-1CAA-401E-83E8-C2B4155D9D5C}" srcId="{500BFA3E-D4AF-4EAC-97AC-744ECF5740F2}" destId="{9E131179-6B66-43BC-8555-258E5E39B6FB}" srcOrd="1" destOrd="0" parTransId="{814D4297-D6C6-4077-A728-0CF2891D0FF3}" sibTransId="{C303FFBE-EFBC-49A8-AECD-FBF814247E6D}"/>
    <dgm:cxn modelId="{2FCD6E4B-2EDF-457F-AB8B-6FC5E775E89E}" type="presOf" srcId="{DC997859-CC78-47EB-BFAB-007E48326791}" destId="{C272CDB3-309F-4DE9-9EC9-D03C33D96F9C}" srcOrd="0" destOrd="0" presId="urn:microsoft.com/office/officeart/2005/8/layout/vList5"/>
    <dgm:cxn modelId="{0C2D64FA-1672-4755-98D4-4DAFE524CCF3}" type="presOf" srcId="{500BFA3E-D4AF-4EAC-97AC-744ECF5740F2}" destId="{43DA84DD-905F-4EA0-A8BE-E76652187BCF}" srcOrd="0" destOrd="0" presId="urn:microsoft.com/office/officeart/2005/8/layout/vList5"/>
    <dgm:cxn modelId="{80BD2ED2-8401-43A4-A0FF-F2CEED8216D1}" srcId="{8183318F-DB26-4003-9564-306211FAF4BB}" destId="{E3E83BB4-9311-4E8C-845D-A1562BDB23FC}" srcOrd="1" destOrd="0" parTransId="{7359111B-F938-41CC-BF17-41F8351C2F80}" sibTransId="{FE8FB5FE-DDDB-4A4B-A623-3AF329AC6761}"/>
    <dgm:cxn modelId="{949E0EDC-914A-4DAC-BA2F-F67EF5F06127}" type="presOf" srcId="{9E131179-6B66-43BC-8555-258E5E39B6FB}" destId="{AEFFA814-B67E-45BA-A447-86740F6385B8}" srcOrd="0" destOrd="1" presId="urn:microsoft.com/office/officeart/2005/8/layout/vList5"/>
    <dgm:cxn modelId="{A5603EA0-08F5-422D-A14C-C7E76E05E18D}" type="presOf" srcId="{DF7F1365-9FFC-455F-8EC7-A6A3C4EC30DC}" destId="{CD823D7D-AC5A-4B45-B480-EE8D2BDD0B1E}" srcOrd="0" destOrd="0" presId="urn:microsoft.com/office/officeart/2005/8/layout/vList5"/>
    <dgm:cxn modelId="{C56C9C59-8B35-41F6-B78C-F575B5BE9525}" srcId="{8183318F-DB26-4003-9564-306211FAF4BB}" destId="{C1AB2FCA-5C43-4A84-9B5B-762A965A2EFF}" srcOrd="0" destOrd="0" parTransId="{E64A6A49-7C93-4711-840A-D47C22667597}" sibTransId="{619A2213-0094-4E2B-AA49-29CA3968492A}"/>
    <dgm:cxn modelId="{C40A073E-1EA4-4705-B2A3-7CEA0529D4CD}" srcId="{DF7F1365-9FFC-455F-8EC7-A6A3C4EC30DC}" destId="{0733C038-D865-4435-8572-740CCE37BA27}" srcOrd="1" destOrd="0" parTransId="{2B702639-483A-4124-81CA-F4EC3D64A50F}" sibTransId="{13256F18-C531-493A-981A-50FFB977647C}"/>
    <dgm:cxn modelId="{EB358777-2C58-405C-8CD1-1681D0FC11C0}" type="presOf" srcId="{E3E83BB4-9311-4E8C-845D-A1562BDB23FC}" destId="{23FC5EA2-91E7-40D0-B3FA-AF6357441C50}" srcOrd="0" destOrd="1" presId="urn:microsoft.com/office/officeart/2005/8/layout/vList5"/>
    <dgm:cxn modelId="{ECBD9F86-324F-40BE-8162-B1FFFAC89D44}" srcId="{500BFA3E-D4AF-4EAC-97AC-744ECF5740F2}" destId="{5D9F3456-AAD4-4AD3-BC38-398B031B92CB}" srcOrd="0" destOrd="0" parTransId="{79550B7B-9C13-4D0B-AA8A-2477F8EFB4AA}" sibTransId="{61D280F8-ADAE-4956-91A9-480A919FB03B}"/>
    <dgm:cxn modelId="{FC5EF3CA-7BF7-48FB-AC0C-8577035BE683}" type="presOf" srcId="{B8900E75-7986-45A4-BEE7-30C707D8961E}" destId="{C0027A0F-22C3-4EDA-A098-887A9A50B213}" srcOrd="0" destOrd="0" presId="urn:microsoft.com/office/officeart/2005/8/layout/vList5"/>
    <dgm:cxn modelId="{D2DEAD13-F3E1-49DF-A725-F3BD2673EAE4}" type="presOf" srcId="{B107620B-B9B1-40EF-89DA-D6E4EC4F0F1F}" destId="{8CB7310E-4DD0-456A-9736-5784F0046769}" srcOrd="0" destOrd="0" presId="urn:microsoft.com/office/officeart/2005/8/layout/vList5"/>
    <dgm:cxn modelId="{E3DA5072-0ABF-4BD5-BEBF-DE31C7676A14}" srcId="{77A22385-E872-429C-B11C-A666F4368FC9}" destId="{B8900E75-7986-45A4-BEE7-30C707D8961E}" srcOrd="3" destOrd="0" parTransId="{5FCDB89A-7E8D-4548-8212-729D5FE64D6B}" sibTransId="{BDB7238F-2A40-42EF-827F-3E8B832FD76D}"/>
    <dgm:cxn modelId="{48AAEBE0-990C-4865-8554-65B5C97EAA52}" type="presOf" srcId="{8183318F-DB26-4003-9564-306211FAF4BB}" destId="{06856032-40D5-4A90-9051-80A521E467AD}" srcOrd="0" destOrd="0" presId="urn:microsoft.com/office/officeart/2005/8/layout/vList5"/>
    <dgm:cxn modelId="{3DDE5262-F77E-4146-90AB-1615663D6D9D}" srcId="{B8900E75-7986-45A4-BEE7-30C707D8961E}" destId="{8F530E2F-4D0F-4B29-B5F5-31613E67B939}" srcOrd="0" destOrd="0" parTransId="{BE779C70-AF9A-4C5F-A40F-3005FDF3BB5A}" sibTransId="{838C5E9B-A4F9-4EE3-8F6E-3CE830B3F2C6}"/>
    <dgm:cxn modelId="{A4413693-C5DC-4B22-9DA0-B5D3B3DA7DAD}" srcId="{77A22385-E872-429C-B11C-A666F4368FC9}" destId="{C43BB76E-A3E7-4738-9945-B91879D632AF}" srcOrd="4" destOrd="0" parTransId="{AD046B36-7764-44F9-8427-7939AB19D6AC}" sibTransId="{E290CD39-633F-4EB6-99D2-4E1DA70647B3}"/>
    <dgm:cxn modelId="{4985FA7A-BEEC-472D-ACF2-919634EC1421}" srcId="{C43BB76E-A3E7-4738-9945-B91879D632AF}" destId="{E72F397E-24F7-454E-AAFB-EBBCEFC1B27E}" srcOrd="1" destOrd="0" parTransId="{2B2F50E1-B612-48E0-BB7D-3B9CAA9340CC}" sibTransId="{A0E30A50-E5F5-4E40-A2B0-F22421406B6B}"/>
    <dgm:cxn modelId="{2069E377-5C77-4CFC-8406-7B267500B408}" srcId="{77A22385-E872-429C-B11C-A666F4368FC9}" destId="{500BFA3E-D4AF-4EAC-97AC-744ECF5740F2}" srcOrd="2" destOrd="0" parTransId="{7BC55671-8AD3-43FD-A58F-C8E0CB0FA044}" sibTransId="{964AAAF2-A3FF-4D13-BF3C-021E91BC1C5A}"/>
    <dgm:cxn modelId="{780C1EF6-4237-4571-9C8D-C3DA945CA5B3}" type="presOf" srcId="{C1AB2FCA-5C43-4A84-9B5B-762A965A2EFF}" destId="{23FC5EA2-91E7-40D0-B3FA-AF6357441C50}" srcOrd="0" destOrd="0" presId="urn:microsoft.com/office/officeart/2005/8/layout/vList5"/>
    <dgm:cxn modelId="{58C9A69F-FEBD-4280-A0D3-F3C19B968FC5}" srcId="{77A22385-E872-429C-B11C-A666F4368FC9}" destId="{DF7F1365-9FFC-455F-8EC7-A6A3C4EC30DC}" srcOrd="0" destOrd="0" parTransId="{06DBC0C0-B10B-46A1-88BD-63D5484DAA83}" sibTransId="{95FBA183-6F4D-4228-9A9C-D0D83FB0A06F}"/>
    <dgm:cxn modelId="{08D23C7A-542A-412E-9469-306460B7C58E}" type="presOf" srcId="{0733C038-D865-4435-8572-740CCE37BA27}" destId="{C272CDB3-309F-4DE9-9EC9-D03C33D96F9C}" srcOrd="0" destOrd="1" presId="urn:microsoft.com/office/officeart/2005/8/layout/vList5"/>
    <dgm:cxn modelId="{D7FDA880-4577-48DA-BA4C-FA12EB6ECB3E}" type="presOf" srcId="{8F530E2F-4D0F-4B29-B5F5-31613E67B939}" destId="{BDDA8B76-54F6-4039-8486-1B5487A67E7E}" srcOrd="0" destOrd="0" presId="urn:microsoft.com/office/officeart/2005/8/layout/vList5"/>
    <dgm:cxn modelId="{2CF6CAD1-3FAA-4E72-AD69-BE9FDEF2998C}" srcId="{77A22385-E872-429C-B11C-A666F4368FC9}" destId="{8183318F-DB26-4003-9564-306211FAF4BB}" srcOrd="1" destOrd="0" parTransId="{B29A0A66-1774-4800-96E0-AC43FAD29860}" sibTransId="{4B336C22-AA42-494D-898B-ECF0F7E7ED34}"/>
    <dgm:cxn modelId="{402F6FF4-C887-4B87-838E-A7FA00305A17}" type="presParOf" srcId="{1A558BEF-97BD-480F-B08E-3BF693B00837}" destId="{D2A245ED-3087-4552-BB78-F3AB1CFE55D6}" srcOrd="0" destOrd="0" presId="urn:microsoft.com/office/officeart/2005/8/layout/vList5"/>
    <dgm:cxn modelId="{17ABC6D9-02FB-434C-AF8B-BC4C3189308C}" type="presParOf" srcId="{D2A245ED-3087-4552-BB78-F3AB1CFE55D6}" destId="{CD823D7D-AC5A-4B45-B480-EE8D2BDD0B1E}" srcOrd="0" destOrd="0" presId="urn:microsoft.com/office/officeart/2005/8/layout/vList5"/>
    <dgm:cxn modelId="{62B0E54C-3127-4848-AE14-2A47201EC71D}" type="presParOf" srcId="{D2A245ED-3087-4552-BB78-F3AB1CFE55D6}" destId="{C272CDB3-309F-4DE9-9EC9-D03C33D96F9C}" srcOrd="1" destOrd="0" presId="urn:microsoft.com/office/officeart/2005/8/layout/vList5"/>
    <dgm:cxn modelId="{0631D2CA-6324-4B20-B401-C9E97882930D}" type="presParOf" srcId="{1A558BEF-97BD-480F-B08E-3BF693B00837}" destId="{1586E6FE-664E-4BE6-BD6C-E215E7CFA14B}" srcOrd="1" destOrd="0" presId="urn:microsoft.com/office/officeart/2005/8/layout/vList5"/>
    <dgm:cxn modelId="{3A47E9E7-1DEA-4612-AD60-F0BB1D01D732}" type="presParOf" srcId="{1A558BEF-97BD-480F-B08E-3BF693B00837}" destId="{2F1F4DCC-35B0-48BD-8907-06CAA906801F}" srcOrd="2" destOrd="0" presId="urn:microsoft.com/office/officeart/2005/8/layout/vList5"/>
    <dgm:cxn modelId="{66B2B6ED-FD19-414C-BC3F-4CC8048B324B}" type="presParOf" srcId="{2F1F4DCC-35B0-48BD-8907-06CAA906801F}" destId="{06856032-40D5-4A90-9051-80A521E467AD}" srcOrd="0" destOrd="0" presId="urn:microsoft.com/office/officeart/2005/8/layout/vList5"/>
    <dgm:cxn modelId="{52041C8C-6D35-430F-B41E-00C51CD1B56D}" type="presParOf" srcId="{2F1F4DCC-35B0-48BD-8907-06CAA906801F}" destId="{23FC5EA2-91E7-40D0-B3FA-AF6357441C50}" srcOrd="1" destOrd="0" presId="urn:microsoft.com/office/officeart/2005/8/layout/vList5"/>
    <dgm:cxn modelId="{9D1DA2F0-8659-4748-9E87-E2D9FF4E6478}" type="presParOf" srcId="{1A558BEF-97BD-480F-B08E-3BF693B00837}" destId="{A088CCE8-6962-4F3D-9471-407A9D254E3A}" srcOrd="3" destOrd="0" presId="urn:microsoft.com/office/officeart/2005/8/layout/vList5"/>
    <dgm:cxn modelId="{38791FB6-54CF-4672-B412-4F2A13EF197C}" type="presParOf" srcId="{1A558BEF-97BD-480F-B08E-3BF693B00837}" destId="{331797F5-696B-4644-8AC2-172449393A3F}" srcOrd="4" destOrd="0" presId="urn:microsoft.com/office/officeart/2005/8/layout/vList5"/>
    <dgm:cxn modelId="{C3592BC3-D2DE-4409-AC72-3760CA1F2F2C}" type="presParOf" srcId="{331797F5-696B-4644-8AC2-172449393A3F}" destId="{43DA84DD-905F-4EA0-A8BE-E76652187BCF}" srcOrd="0" destOrd="0" presId="urn:microsoft.com/office/officeart/2005/8/layout/vList5"/>
    <dgm:cxn modelId="{6AB340DB-FBFE-4838-B24F-C20ECF984137}" type="presParOf" srcId="{331797F5-696B-4644-8AC2-172449393A3F}" destId="{AEFFA814-B67E-45BA-A447-86740F6385B8}" srcOrd="1" destOrd="0" presId="urn:microsoft.com/office/officeart/2005/8/layout/vList5"/>
    <dgm:cxn modelId="{7A7150E4-7B6D-4E4D-BB07-2E7B70D3C0B1}" type="presParOf" srcId="{1A558BEF-97BD-480F-B08E-3BF693B00837}" destId="{B5DAF871-1E56-4E50-AFDC-01AFC77AEB66}" srcOrd="5" destOrd="0" presId="urn:microsoft.com/office/officeart/2005/8/layout/vList5"/>
    <dgm:cxn modelId="{BFB9014F-92F2-46A1-8714-349E1781BEE6}" type="presParOf" srcId="{1A558BEF-97BD-480F-B08E-3BF693B00837}" destId="{D01B43CC-DD1F-49C3-83D0-51C91A0E18E8}" srcOrd="6" destOrd="0" presId="urn:microsoft.com/office/officeart/2005/8/layout/vList5"/>
    <dgm:cxn modelId="{31CADF70-936B-4B45-BAF0-CE2E6868AFD9}" type="presParOf" srcId="{D01B43CC-DD1F-49C3-83D0-51C91A0E18E8}" destId="{C0027A0F-22C3-4EDA-A098-887A9A50B213}" srcOrd="0" destOrd="0" presId="urn:microsoft.com/office/officeart/2005/8/layout/vList5"/>
    <dgm:cxn modelId="{7C077256-27AA-43FB-A224-42B7D1B8719D}" type="presParOf" srcId="{D01B43CC-DD1F-49C3-83D0-51C91A0E18E8}" destId="{BDDA8B76-54F6-4039-8486-1B5487A67E7E}" srcOrd="1" destOrd="0" presId="urn:microsoft.com/office/officeart/2005/8/layout/vList5"/>
    <dgm:cxn modelId="{501983AF-FAD0-48FA-B7A3-4107FD870CAA}" type="presParOf" srcId="{1A558BEF-97BD-480F-B08E-3BF693B00837}" destId="{26E91C39-7843-4C4E-90A6-C18BCB639826}" srcOrd="7" destOrd="0" presId="urn:microsoft.com/office/officeart/2005/8/layout/vList5"/>
    <dgm:cxn modelId="{17F8F1D1-AE62-48CA-91B6-B414DFB4240D}" type="presParOf" srcId="{1A558BEF-97BD-480F-B08E-3BF693B00837}" destId="{7CC9C3C3-702D-4119-9059-0E3F8C5618F4}" srcOrd="8" destOrd="0" presId="urn:microsoft.com/office/officeart/2005/8/layout/vList5"/>
    <dgm:cxn modelId="{83042E66-129C-487E-B31B-5E9FA082569E}" type="presParOf" srcId="{7CC9C3C3-702D-4119-9059-0E3F8C5618F4}" destId="{2A2D679A-1C9C-44F3-8F19-7AEAFC24504D}" srcOrd="0" destOrd="0" presId="urn:microsoft.com/office/officeart/2005/8/layout/vList5"/>
    <dgm:cxn modelId="{91FB5F6F-7BCE-4725-A037-7846DD1F9E50}" type="presParOf" srcId="{7CC9C3C3-702D-4119-9059-0E3F8C5618F4}" destId="{8CB7310E-4DD0-456A-9736-5784F00467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F31012-DAE5-4ABB-BE8E-B32366D88EF1}">
      <dsp:nvSpPr>
        <dsp:cNvPr id="0" name=""/>
        <dsp:cNvSpPr/>
      </dsp:nvSpPr>
      <dsp:spPr>
        <a:xfrm>
          <a:off x="0" y="409198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3B35A-C0CC-4475-B4B1-CC7301E702FB}">
      <dsp:nvSpPr>
        <dsp:cNvPr id="0" name=""/>
        <dsp:cNvSpPr/>
      </dsp:nvSpPr>
      <dsp:spPr>
        <a:xfrm>
          <a:off x="411480" y="84478"/>
          <a:ext cx="576072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1.   Организационо </a:t>
          </a:r>
          <a:r>
            <a:rPr lang="sr-Cyrl-RS" sz="2200" b="1" kern="1200" dirty="0" smtClean="0"/>
            <a:t>понашање</a:t>
          </a:r>
          <a:r>
            <a:rPr lang="sr-Cyrl-RS" sz="2200" kern="1200" dirty="0" smtClean="0"/>
            <a:t> предузећа </a:t>
          </a:r>
          <a:endParaRPr lang="en-US" sz="2200" kern="1200" dirty="0"/>
        </a:p>
      </dsp:txBody>
      <dsp:txXfrm>
        <a:off x="411480" y="84478"/>
        <a:ext cx="5760720" cy="649440"/>
      </dsp:txXfrm>
    </dsp:sp>
    <dsp:sp modelId="{DCC6898A-2179-452A-9FC0-C5C77F882B82}">
      <dsp:nvSpPr>
        <dsp:cNvPr id="0" name=""/>
        <dsp:cNvSpPr/>
      </dsp:nvSpPr>
      <dsp:spPr>
        <a:xfrm>
          <a:off x="0" y="1407118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6C2B94-61BF-435E-BC01-FB4629E8FE9B}">
      <dsp:nvSpPr>
        <dsp:cNvPr id="0" name=""/>
        <dsp:cNvSpPr/>
      </dsp:nvSpPr>
      <dsp:spPr>
        <a:xfrm>
          <a:off x="411480" y="1082398"/>
          <a:ext cx="5760720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2.   Организациона </a:t>
          </a:r>
          <a:r>
            <a:rPr lang="sr-Cyrl-RS" sz="2200" b="1" kern="1200" dirty="0" smtClean="0"/>
            <a:t>култура</a:t>
          </a:r>
          <a:r>
            <a:rPr lang="sr-Cyrl-RS" sz="2200" kern="1200" dirty="0" smtClean="0"/>
            <a:t> предузећа</a:t>
          </a:r>
          <a:endParaRPr lang="en-US" sz="2200" kern="1200" dirty="0"/>
        </a:p>
      </dsp:txBody>
      <dsp:txXfrm>
        <a:off x="411480" y="1082398"/>
        <a:ext cx="5760720" cy="649440"/>
      </dsp:txXfrm>
    </dsp:sp>
    <dsp:sp modelId="{83371500-9ECA-4733-AA91-6799E4A6DFBD}">
      <dsp:nvSpPr>
        <dsp:cNvPr id="0" name=""/>
        <dsp:cNvSpPr/>
      </dsp:nvSpPr>
      <dsp:spPr>
        <a:xfrm>
          <a:off x="0" y="2405038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177C15-A364-4CEA-95F0-A3A4BE50C79F}">
      <dsp:nvSpPr>
        <dsp:cNvPr id="0" name=""/>
        <dsp:cNvSpPr/>
      </dsp:nvSpPr>
      <dsp:spPr>
        <a:xfrm>
          <a:off x="411480" y="2080318"/>
          <a:ext cx="576072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3.   Организациона </a:t>
          </a:r>
          <a:r>
            <a:rPr lang="sr-Cyrl-RS" sz="2200" b="1" kern="1200" dirty="0" smtClean="0"/>
            <a:t>клима</a:t>
          </a:r>
          <a:r>
            <a:rPr lang="sr-Cyrl-RS" sz="2200" kern="1200" dirty="0" smtClean="0"/>
            <a:t> предузећа</a:t>
          </a:r>
          <a:endParaRPr lang="en-US" sz="2200" kern="1200" dirty="0"/>
        </a:p>
      </dsp:txBody>
      <dsp:txXfrm>
        <a:off x="411480" y="2080318"/>
        <a:ext cx="5760720" cy="649440"/>
      </dsp:txXfrm>
    </dsp:sp>
    <dsp:sp modelId="{C913FC31-6EE5-4A0A-B671-52DC88D552F6}">
      <dsp:nvSpPr>
        <dsp:cNvPr id="0" name=""/>
        <dsp:cNvSpPr/>
      </dsp:nvSpPr>
      <dsp:spPr>
        <a:xfrm>
          <a:off x="0" y="3402958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A0AF16-B139-45EF-9D24-3E3E7D903463}">
      <dsp:nvSpPr>
        <dsp:cNvPr id="0" name=""/>
        <dsp:cNvSpPr/>
      </dsp:nvSpPr>
      <dsp:spPr>
        <a:xfrm>
          <a:off x="411480" y="3078238"/>
          <a:ext cx="5760720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4.   Кадровско попуњавање организације</a:t>
          </a:r>
          <a:endParaRPr lang="en-US" sz="2200" kern="1200" dirty="0"/>
        </a:p>
      </dsp:txBody>
      <dsp:txXfrm>
        <a:off x="411480" y="3078238"/>
        <a:ext cx="5760720" cy="649440"/>
      </dsp:txXfrm>
    </dsp:sp>
    <dsp:sp modelId="{476A8946-5815-418A-9606-0993835ECEF6}">
      <dsp:nvSpPr>
        <dsp:cNvPr id="0" name=""/>
        <dsp:cNvSpPr/>
      </dsp:nvSpPr>
      <dsp:spPr>
        <a:xfrm>
          <a:off x="0" y="4400878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EF97DA-7366-4E17-B4F4-FF76C66C5160}">
      <dsp:nvSpPr>
        <dsp:cNvPr id="0" name=""/>
        <dsp:cNvSpPr/>
      </dsp:nvSpPr>
      <dsp:spPr>
        <a:xfrm>
          <a:off x="411480" y="4076158"/>
          <a:ext cx="5760720" cy="6494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5.   Пријем радника у предузеће </a:t>
          </a:r>
          <a:endParaRPr lang="en-US" sz="2200" kern="1200" dirty="0"/>
        </a:p>
      </dsp:txBody>
      <dsp:txXfrm>
        <a:off x="411480" y="4076158"/>
        <a:ext cx="5760720" cy="649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4DA5E1-E6EC-4756-8C3B-2A17A7A32CB8}">
      <dsp:nvSpPr>
        <dsp:cNvPr id="0" name=""/>
        <dsp:cNvSpPr/>
      </dsp:nvSpPr>
      <dsp:spPr>
        <a:xfrm>
          <a:off x="2172" y="1374035"/>
          <a:ext cx="2538189" cy="1269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Организационо понашање </a:t>
          </a:r>
          <a:endParaRPr lang="en-US" sz="2200" kern="1200" dirty="0"/>
        </a:p>
      </dsp:txBody>
      <dsp:txXfrm>
        <a:off x="2172" y="1374035"/>
        <a:ext cx="2538189" cy="1269094"/>
      </dsp:txXfrm>
    </dsp:sp>
    <dsp:sp modelId="{9B08D1A3-FC58-43C2-8F31-624E0FAB0D6F}">
      <dsp:nvSpPr>
        <dsp:cNvPr id="0" name=""/>
        <dsp:cNvSpPr/>
      </dsp:nvSpPr>
      <dsp:spPr>
        <a:xfrm rot="19457599">
          <a:off x="2422842" y="1615285"/>
          <a:ext cx="1250315" cy="56865"/>
        </a:xfrm>
        <a:custGeom>
          <a:avLst/>
          <a:gdLst/>
          <a:ahLst/>
          <a:cxnLst/>
          <a:rect l="0" t="0" r="0" b="0"/>
          <a:pathLst>
            <a:path>
              <a:moveTo>
                <a:pt x="0" y="28432"/>
              </a:moveTo>
              <a:lnTo>
                <a:pt x="1250315" y="28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3016742" y="1612459"/>
        <a:ext cx="62515" cy="62515"/>
      </dsp:txXfrm>
    </dsp:sp>
    <dsp:sp modelId="{4C53F07C-D7EC-45D9-93FC-F4C871185EAD}">
      <dsp:nvSpPr>
        <dsp:cNvPr id="0" name=""/>
        <dsp:cNvSpPr/>
      </dsp:nvSpPr>
      <dsp:spPr>
        <a:xfrm>
          <a:off x="3555637" y="644305"/>
          <a:ext cx="2538189" cy="1269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Прилагођавање предузећа окружењу</a:t>
          </a:r>
          <a:endParaRPr lang="en-US" sz="2200" kern="1200" dirty="0"/>
        </a:p>
      </dsp:txBody>
      <dsp:txXfrm>
        <a:off x="3555637" y="644305"/>
        <a:ext cx="2538189" cy="1269094"/>
      </dsp:txXfrm>
    </dsp:sp>
    <dsp:sp modelId="{032CD732-522A-4A45-8A72-4FA25B1A0379}">
      <dsp:nvSpPr>
        <dsp:cNvPr id="0" name=""/>
        <dsp:cNvSpPr/>
      </dsp:nvSpPr>
      <dsp:spPr>
        <a:xfrm rot="2142401">
          <a:off x="2422842" y="2345014"/>
          <a:ext cx="1250315" cy="56865"/>
        </a:xfrm>
        <a:custGeom>
          <a:avLst/>
          <a:gdLst/>
          <a:ahLst/>
          <a:cxnLst/>
          <a:rect l="0" t="0" r="0" b="0"/>
          <a:pathLst>
            <a:path>
              <a:moveTo>
                <a:pt x="0" y="28432"/>
              </a:moveTo>
              <a:lnTo>
                <a:pt x="1250315" y="28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3016742" y="2342189"/>
        <a:ext cx="62515" cy="62515"/>
      </dsp:txXfrm>
    </dsp:sp>
    <dsp:sp modelId="{BE4AC45B-DBBA-478B-8240-EAB6478609E5}">
      <dsp:nvSpPr>
        <dsp:cNvPr id="0" name=""/>
        <dsp:cNvSpPr/>
      </dsp:nvSpPr>
      <dsp:spPr>
        <a:xfrm>
          <a:off x="3555637" y="2103764"/>
          <a:ext cx="2538189" cy="1269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Успостављање међуљудских односа у предузећу</a:t>
          </a:r>
          <a:endParaRPr lang="en-US" sz="2200" kern="1200" dirty="0"/>
        </a:p>
      </dsp:txBody>
      <dsp:txXfrm>
        <a:off x="3555637" y="2103764"/>
        <a:ext cx="2538189" cy="12690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72CDB3-309F-4DE9-9EC9-D03C33D96F9C}">
      <dsp:nvSpPr>
        <dsp:cNvPr id="0" name=""/>
        <dsp:cNvSpPr/>
      </dsp:nvSpPr>
      <dsp:spPr>
        <a:xfrm rot="5400000">
          <a:off x="5588445" y="-2288921"/>
          <a:ext cx="868479" cy="566840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100" kern="1200" dirty="0" smtClean="0"/>
            <a:t>прилагођавање предузећа окружењу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100" kern="1200" dirty="0" smtClean="0"/>
            <a:t>успостављање међуљудских односа у пред.</a:t>
          </a:r>
          <a:endParaRPr lang="en-US" sz="2100" kern="1200" dirty="0"/>
        </a:p>
      </dsp:txBody>
      <dsp:txXfrm rot="5400000">
        <a:off x="5588445" y="-2288921"/>
        <a:ext cx="868479" cy="5668409"/>
      </dsp:txXfrm>
    </dsp:sp>
    <dsp:sp modelId="{CD823D7D-AC5A-4B45-B480-EE8D2BDD0B1E}">
      <dsp:nvSpPr>
        <dsp:cNvPr id="0" name=""/>
        <dsp:cNvSpPr/>
      </dsp:nvSpPr>
      <dsp:spPr>
        <a:xfrm>
          <a:off x="0" y="2482"/>
          <a:ext cx="3188480" cy="1085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Организационо понашање</a:t>
          </a:r>
          <a:endParaRPr lang="en-US" sz="3000" kern="1200" dirty="0"/>
        </a:p>
      </dsp:txBody>
      <dsp:txXfrm>
        <a:off x="0" y="2482"/>
        <a:ext cx="3188480" cy="1085599"/>
      </dsp:txXfrm>
    </dsp:sp>
    <dsp:sp modelId="{23FC5EA2-91E7-40D0-B3FA-AF6357441C50}">
      <dsp:nvSpPr>
        <dsp:cNvPr id="0" name=""/>
        <dsp:cNvSpPr/>
      </dsp:nvSpPr>
      <dsp:spPr>
        <a:xfrm rot="5400000">
          <a:off x="5588445" y="-1149042"/>
          <a:ext cx="868479" cy="566840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100" kern="1200" dirty="0" smtClean="0"/>
            <a:t>систем културних вредности предузећа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100" kern="1200" dirty="0" smtClean="0"/>
            <a:t>преноси се са генерације на генерацију </a:t>
          </a:r>
          <a:endParaRPr lang="en-US" sz="2100" kern="1200" dirty="0"/>
        </a:p>
      </dsp:txBody>
      <dsp:txXfrm rot="5400000">
        <a:off x="5588445" y="-1149042"/>
        <a:ext cx="868479" cy="5668409"/>
      </dsp:txXfrm>
    </dsp:sp>
    <dsp:sp modelId="{06856032-40D5-4A90-9051-80A521E467AD}">
      <dsp:nvSpPr>
        <dsp:cNvPr id="0" name=""/>
        <dsp:cNvSpPr/>
      </dsp:nvSpPr>
      <dsp:spPr>
        <a:xfrm>
          <a:off x="0" y="1142362"/>
          <a:ext cx="3188480" cy="1085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Организациона култура </a:t>
          </a:r>
          <a:endParaRPr lang="en-US" sz="3000" kern="1200" dirty="0"/>
        </a:p>
      </dsp:txBody>
      <dsp:txXfrm>
        <a:off x="0" y="1142362"/>
        <a:ext cx="3188480" cy="1085599"/>
      </dsp:txXfrm>
    </dsp:sp>
    <dsp:sp modelId="{AEFFA814-B67E-45BA-A447-86740F6385B8}">
      <dsp:nvSpPr>
        <dsp:cNvPr id="0" name=""/>
        <dsp:cNvSpPr/>
      </dsp:nvSpPr>
      <dsp:spPr>
        <a:xfrm rot="5400000">
          <a:off x="5588445" y="-9162"/>
          <a:ext cx="868479" cy="566840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100" kern="1200" dirty="0" smtClean="0"/>
            <a:t>радна атмосфера у предузећу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100" kern="1200" dirty="0" smtClean="0"/>
            <a:t>треба да мотивише раднике</a:t>
          </a:r>
          <a:endParaRPr lang="en-US" sz="2100" kern="1200" dirty="0"/>
        </a:p>
      </dsp:txBody>
      <dsp:txXfrm rot="5400000">
        <a:off x="5588445" y="-9162"/>
        <a:ext cx="868479" cy="5668409"/>
      </dsp:txXfrm>
    </dsp:sp>
    <dsp:sp modelId="{43DA84DD-905F-4EA0-A8BE-E76652187BCF}">
      <dsp:nvSpPr>
        <dsp:cNvPr id="0" name=""/>
        <dsp:cNvSpPr/>
      </dsp:nvSpPr>
      <dsp:spPr>
        <a:xfrm>
          <a:off x="0" y="2282242"/>
          <a:ext cx="3188480" cy="10855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Организациона клима </a:t>
          </a:r>
          <a:endParaRPr lang="en-US" sz="3000" kern="1200" dirty="0"/>
        </a:p>
      </dsp:txBody>
      <dsp:txXfrm>
        <a:off x="0" y="2282242"/>
        <a:ext cx="3188480" cy="1085599"/>
      </dsp:txXfrm>
    </dsp:sp>
    <dsp:sp modelId="{BDDA8B76-54F6-4039-8486-1B5487A67E7E}">
      <dsp:nvSpPr>
        <dsp:cNvPr id="0" name=""/>
        <dsp:cNvSpPr/>
      </dsp:nvSpPr>
      <dsp:spPr>
        <a:xfrm rot="5400000">
          <a:off x="5588445" y="1130717"/>
          <a:ext cx="868479" cy="566840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100" kern="1200" dirty="0" smtClean="0"/>
            <a:t>кадрови – чланови радног колектива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100" kern="1200" dirty="0" smtClean="0"/>
            <a:t>планирање кадрова (основе, принципи)</a:t>
          </a:r>
          <a:endParaRPr lang="en-US" sz="2100" kern="1200" dirty="0"/>
        </a:p>
      </dsp:txBody>
      <dsp:txXfrm rot="5400000">
        <a:off x="5588445" y="1130717"/>
        <a:ext cx="868479" cy="5668409"/>
      </dsp:txXfrm>
    </dsp:sp>
    <dsp:sp modelId="{C0027A0F-22C3-4EDA-A098-887A9A50B213}">
      <dsp:nvSpPr>
        <dsp:cNvPr id="0" name=""/>
        <dsp:cNvSpPr/>
      </dsp:nvSpPr>
      <dsp:spPr>
        <a:xfrm>
          <a:off x="0" y="3422122"/>
          <a:ext cx="3188480" cy="10855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Кадровско попуњавање</a:t>
          </a:r>
          <a:endParaRPr lang="en-US" sz="3000" kern="1200" dirty="0"/>
        </a:p>
      </dsp:txBody>
      <dsp:txXfrm>
        <a:off x="0" y="3422122"/>
        <a:ext cx="3188480" cy="1085599"/>
      </dsp:txXfrm>
    </dsp:sp>
    <dsp:sp modelId="{8CB7310E-4DD0-456A-9736-5784F0046769}">
      <dsp:nvSpPr>
        <dsp:cNvPr id="0" name=""/>
        <dsp:cNvSpPr/>
      </dsp:nvSpPr>
      <dsp:spPr>
        <a:xfrm rot="5400000">
          <a:off x="5588445" y="2270597"/>
          <a:ext cx="868479" cy="5668409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100" kern="1200" dirty="0" smtClean="0"/>
            <a:t>методи оцењивања квалификација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100" kern="1200" dirty="0" smtClean="0"/>
            <a:t>укључивање у колектив, обука, напредовање</a:t>
          </a:r>
          <a:endParaRPr lang="en-US" sz="2100" kern="1200" dirty="0"/>
        </a:p>
      </dsp:txBody>
      <dsp:txXfrm rot="5400000">
        <a:off x="5588445" y="2270597"/>
        <a:ext cx="868479" cy="5668409"/>
      </dsp:txXfrm>
    </dsp:sp>
    <dsp:sp modelId="{2A2D679A-1C9C-44F3-8F19-7AEAFC24504D}">
      <dsp:nvSpPr>
        <dsp:cNvPr id="0" name=""/>
        <dsp:cNvSpPr/>
      </dsp:nvSpPr>
      <dsp:spPr>
        <a:xfrm>
          <a:off x="0" y="4562002"/>
          <a:ext cx="3188480" cy="108559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 smtClean="0"/>
            <a:t>Пријем радника у предузеће</a:t>
          </a:r>
          <a:endParaRPr lang="en-US" sz="3000" kern="1200" dirty="0"/>
        </a:p>
      </dsp:txBody>
      <dsp:txXfrm>
        <a:off x="0" y="4562002"/>
        <a:ext cx="3188480" cy="108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User\Videos\Free%20YouTube%20Downloader\Predavanje%20Liderstvo%20--%20Marija%20Desivojevi&#263;,%20Delta%20Holding,%2018.03.2014.%20(1).mp4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705" y="1901950"/>
            <a:ext cx="4107480" cy="1622730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Организационо понашање </a:t>
            </a:r>
            <a:br>
              <a:rPr lang="sr-Cyrl-RS" b="1" dirty="0" smtClean="0"/>
            </a:br>
            <a:r>
              <a:rPr lang="sr-Cyrl-RS" b="1" dirty="0" smtClean="0"/>
              <a:t>и култура предузећа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Милош Иваниш</a:t>
            </a:r>
            <a:endParaRPr lang="en-US" dirty="0"/>
          </a:p>
        </p:txBody>
      </p:sp>
      <p:pic>
        <p:nvPicPr>
          <p:cNvPr id="4" name="Picture 3" descr="Th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9050" y="5566870"/>
            <a:ext cx="2631436" cy="79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6" y="527605"/>
            <a:ext cx="7168900" cy="610820"/>
          </a:xfrm>
        </p:spPr>
        <p:txBody>
          <a:bodyPr>
            <a:noAutofit/>
          </a:bodyPr>
          <a:lstStyle/>
          <a:p>
            <a:pPr algn="l"/>
            <a:r>
              <a:rPr lang="sr-Latn-RS" sz="3100" b="1" dirty="0" smtClean="0"/>
              <a:t>4</a:t>
            </a:r>
            <a:r>
              <a:rPr lang="sr-Cyrl-RS" sz="3100" b="1" dirty="0" smtClean="0"/>
              <a:t>. Кадровско попуњавање организације </a:t>
            </a:r>
            <a:endParaRPr lang="en-US" sz="3100" b="1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3430" y="1291130"/>
            <a:ext cx="7474310" cy="4275740"/>
          </a:xfrm>
        </p:spPr>
        <p:txBody>
          <a:bodyPr/>
          <a:lstStyle/>
          <a:p>
            <a:r>
              <a:rPr lang="sr-Cyrl-RS" b="1" dirty="0" smtClean="0"/>
              <a:t>успостављање организационе везе међу људима и између људи и средстава </a:t>
            </a:r>
          </a:p>
        </p:txBody>
      </p:sp>
      <p:pic>
        <p:nvPicPr>
          <p:cNvPr id="6" name="Picture 5" descr="poslovna 22.PNG"/>
          <p:cNvPicPr>
            <a:picLocks noChangeAspect="1"/>
          </p:cNvPicPr>
          <p:nvPr/>
        </p:nvPicPr>
        <p:blipFill>
          <a:blip r:embed="rId3" cstate="print">
            <a:lum bright="-40000"/>
          </a:blip>
          <a:stretch>
            <a:fillRect/>
          </a:stretch>
        </p:blipFill>
        <p:spPr>
          <a:xfrm>
            <a:off x="2739540" y="2334597"/>
            <a:ext cx="4428445" cy="4523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6" y="527605"/>
            <a:ext cx="7168900" cy="610820"/>
          </a:xfrm>
        </p:spPr>
        <p:txBody>
          <a:bodyPr>
            <a:noAutofit/>
          </a:bodyPr>
          <a:lstStyle/>
          <a:p>
            <a:pPr algn="l"/>
            <a:r>
              <a:rPr lang="sr-Latn-RS" sz="3100" dirty="0" smtClean="0"/>
              <a:t>4</a:t>
            </a:r>
            <a:r>
              <a:rPr lang="sr-Cyrl-RS" sz="3100" dirty="0" smtClean="0"/>
              <a:t>.1. Појам кадрова</a:t>
            </a:r>
            <a:endParaRPr lang="en-US" sz="31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3430" y="1291130"/>
            <a:ext cx="7474310" cy="4275740"/>
          </a:xfrm>
        </p:spPr>
        <p:txBody>
          <a:bodyPr/>
          <a:lstStyle/>
          <a:p>
            <a:r>
              <a:rPr lang="sr-Cyrl-RS" b="1" dirty="0" smtClean="0"/>
              <a:t>кадрови </a:t>
            </a:r>
            <a:r>
              <a:rPr lang="sr-Cyrl-RS" dirty="0" smtClean="0"/>
              <a:t>– организована група радника </a:t>
            </a:r>
          </a:p>
          <a:p>
            <a:r>
              <a:rPr lang="sr-Cyrl-RS" dirty="0" smtClean="0"/>
              <a:t>радна снага је: </a:t>
            </a:r>
          </a:p>
          <a:p>
            <a:pPr lvl="1"/>
            <a:r>
              <a:rPr lang="sr-Cyrl-RS" dirty="0" smtClean="0"/>
              <a:t>стваралачки и покретачки елемент произв.</a:t>
            </a:r>
          </a:p>
          <a:p>
            <a:pPr lvl="1"/>
            <a:r>
              <a:rPr lang="sr-Cyrl-RS" dirty="0" smtClean="0"/>
              <a:t>окосница организационе структуре </a:t>
            </a:r>
          </a:p>
          <a:p>
            <a:r>
              <a:rPr lang="sr-Cyrl-RS" dirty="0" smtClean="0"/>
              <a:t>потребно је планирати кадрове </a:t>
            </a:r>
          </a:p>
        </p:txBody>
      </p:sp>
      <p:pic>
        <p:nvPicPr>
          <p:cNvPr id="26628" name="Picture 4" descr="http://www.luxbus.com/wp-content/uploads/business-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130" y="3887115"/>
            <a:ext cx="5191970" cy="273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6" y="527605"/>
            <a:ext cx="7168900" cy="610820"/>
          </a:xfrm>
        </p:spPr>
        <p:txBody>
          <a:bodyPr>
            <a:noAutofit/>
          </a:bodyPr>
          <a:lstStyle/>
          <a:p>
            <a:pPr algn="l"/>
            <a:r>
              <a:rPr lang="sr-Latn-RS" sz="3100" dirty="0" smtClean="0"/>
              <a:t>4</a:t>
            </a:r>
            <a:r>
              <a:rPr lang="sr-Cyrl-RS" sz="3100" dirty="0" smtClean="0"/>
              <a:t>.2. Планирање кадрова</a:t>
            </a:r>
            <a:endParaRPr lang="en-US" sz="31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3430" y="1291129"/>
            <a:ext cx="7474310" cy="5039265"/>
          </a:xfrm>
        </p:spPr>
        <p:txBody>
          <a:bodyPr>
            <a:normAutofit/>
          </a:bodyPr>
          <a:lstStyle/>
          <a:p>
            <a:r>
              <a:rPr lang="sr-Cyrl-RS" dirty="0" smtClean="0"/>
              <a:t>две основе планирања кадрова: </a:t>
            </a:r>
          </a:p>
          <a:p>
            <a:pPr marL="971550" lvl="1" indent="-514350">
              <a:buFont typeface="+mj-lt"/>
              <a:buAutoNum type="arabicPeriod"/>
            </a:pPr>
            <a:r>
              <a:rPr lang="sr-Cyrl-RS" b="1" dirty="0" smtClean="0"/>
              <a:t>ТЕХНИЧКА ОСНОВА </a:t>
            </a: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</a:rPr>
              <a:t>(принцип </a:t>
            </a:r>
            <a:r>
              <a:rPr lang="sr-Cyrl-RS" sz="2000" b="1" dirty="0" smtClean="0">
                <a:solidFill>
                  <a:schemeClr val="accent2">
                    <a:lumMod val="75000"/>
                  </a:schemeClr>
                </a:solidFill>
              </a:rPr>
              <a:t>продуктивности)</a:t>
            </a:r>
            <a:endParaRPr lang="sr-Cyrl-R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71550" lvl="1" indent="-514350"/>
            <a:r>
              <a:rPr lang="sr-Cyrl-RS" sz="2000" dirty="0" smtClean="0"/>
              <a:t>утврђ. бр. и квалиф. структуре радника</a:t>
            </a:r>
          </a:p>
          <a:p>
            <a:pPr marL="971550" lvl="1" indent="-514350"/>
            <a:r>
              <a:rPr lang="sr-Cyrl-RS" sz="2000" dirty="0" smtClean="0"/>
              <a:t>мењање броја и структуре радника</a:t>
            </a:r>
          </a:p>
          <a:p>
            <a:pPr marL="971550" lvl="1" indent="-514350"/>
            <a:r>
              <a:rPr lang="sr-Cyrl-RS" sz="2000" dirty="0" smtClean="0"/>
              <a:t>подстицање механизације рада </a:t>
            </a:r>
          </a:p>
          <a:p>
            <a:pPr marL="971550" lvl="1" indent="-514350"/>
            <a:r>
              <a:rPr lang="sr-Cyrl-RS" sz="2000" dirty="0" smtClean="0"/>
              <a:t>уважавање нових профила </a:t>
            </a:r>
          </a:p>
          <a:p>
            <a:pPr marL="971550" lvl="1" indent="-514350"/>
            <a:r>
              <a:rPr lang="sr-Cyrl-RS" sz="2000" dirty="0" smtClean="0"/>
              <a:t>организовање усавршавања стручности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sr-Cyrl-RS" b="1" dirty="0" smtClean="0"/>
              <a:t>ДРУШТВЕНА ОСНОВА </a:t>
            </a: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</a:rPr>
              <a:t>(принцип </a:t>
            </a:r>
            <a:r>
              <a:rPr lang="sr-Cyrl-RS" sz="2000" b="1" dirty="0" smtClean="0">
                <a:solidFill>
                  <a:schemeClr val="accent2">
                    <a:lumMod val="75000"/>
                  </a:schemeClr>
                </a:solidFill>
              </a:rPr>
              <a:t>хуманизације)</a:t>
            </a:r>
            <a:endParaRPr lang="sr-Cyrl-RS" sz="2000" b="1" dirty="0" smtClean="0"/>
          </a:p>
          <a:p>
            <a:pPr marL="971550" lvl="1" indent="-514350"/>
            <a:r>
              <a:rPr lang="sr-Cyrl-RS" sz="2000" dirty="0" smtClean="0"/>
              <a:t>минимално психичко и физичко напрезање радника </a:t>
            </a:r>
          </a:p>
          <a:p>
            <a:pPr marL="971550" lvl="1" indent="-514350"/>
            <a:r>
              <a:rPr lang="sr-Cyrl-RS" sz="2000" dirty="0" smtClean="0"/>
              <a:t>што већа социјална сигурност радника </a:t>
            </a:r>
          </a:p>
          <a:p>
            <a:pPr marL="971550" lvl="1" indent="-514350"/>
            <a:r>
              <a:rPr lang="sr-Cyrl-RS" sz="2000" dirty="0" smtClean="0"/>
              <a:t>проблематика радниковог места у друштву </a:t>
            </a:r>
          </a:p>
          <a:p>
            <a:pPr marL="971550" lvl="1" indent="-514350"/>
            <a:endParaRPr lang="sr-Cyrl-RS" sz="2000" dirty="0" smtClean="0"/>
          </a:p>
          <a:p>
            <a:pPr marL="971550" lvl="1" indent="-514350">
              <a:buNone/>
            </a:pPr>
            <a:endParaRPr lang="sr-Cyrl-RS" sz="2000" dirty="0" smtClean="0"/>
          </a:p>
          <a:p>
            <a:pPr marL="971550" lvl="1" indent="-514350"/>
            <a:endParaRPr lang="sr-Cyrl-R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70605" y="5834403"/>
            <a:ext cx="687172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accent4">
                    <a:lumMod val="75000"/>
                  </a:schemeClr>
                </a:solidFill>
              </a:rPr>
              <a:t>ЧОВЕК ЈЕ ПРИРОДНО, УМНО И ДРУШТВЕНО БИЋЕ!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6" y="527605"/>
            <a:ext cx="7168900" cy="610820"/>
          </a:xfrm>
        </p:spPr>
        <p:txBody>
          <a:bodyPr>
            <a:noAutofit/>
          </a:bodyPr>
          <a:lstStyle/>
          <a:p>
            <a:pPr algn="l"/>
            <a:r>
              <a:rPr lang="sr-Latn-RS" sz="3100" dirty="0" smtClean="0"/>
              <a:t>4</a:t>
            </a:r>
            <a:r>
              <a:rPr lang="sr-Cyrl-RS" sz="3100" dirty="0" smtClean="0"/>
              <a:t>.2. Планирање кадрова</a:t>
            </a:r>
            <a:endParaRPr lang="en-US" sz="31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3430" y="1291129"/>
            <a:ext cx="7474310" cy="5191971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принципи кадровске политике: </a:t>
            </a:r>
          </a:p>
          <a:p>
            <a:pPr lvl="1"/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ПРАВИ ЉУДИ НА ПРАВИМ МЕСТИМА У ПРАВОМ ВРЕМЕНУ!</a:t>
            </a:r>
          </a:p>
          <a:p>
            <a:pPr lvl="1"/>
            <a:r>
              <a:rPr lang="sr-Cyrl-RS" dirty="0" smtClean="0"/>
              <a:t>избор радника </a:t>
            </a:r>
          </a:p>
          <a:p>
            <a:pPr lvl="1"/>
            <a:r>
              <a:rPr lang="sr-Cyrl-RS" dirty="0" smtClean="0"/>
              <a:t>обучавање радника </a:t>
            </a:r>
          </a:p>
          <a:p>
            <a:pPr lvl="1"/>
            <a:r>
              <a:rPr lang="sr-Cyrl-RS" dirty="0" smtClean="0"/>
              <a:t>награђивање радника </a:t>
            </a:r>
          </a:p>
          <a:p>
            <a:pPr lvl="1"/>
            <a:r>
              <a:rPr lang="sr-Cyrl-RS" dirty="0" smtClean="0"/>
              <a:t>оцена рада </a:t>
            </a:r>
          </a:p>
          <a:p>
            <a:pPr lvl="1"/>
            <a:r>
              <a:rPr lang="sr-Cyrl-RS" dirty="0" smtClean="0"/>
              <a:t>заштита на раду </a:t>
            </a:r>
          </a:p>
          <a:p>
            <a:pPr lvl="1"/>
            <a:r>
              <a:rPr lang="sr-Cyrl-RS" dirty="0" smtClean="0"/>
              <a:t>односи на послу </a:t>
            </a:r>
          </a:p>
          <a:p>
            <a:pPr lvl="1"/>
            <a:r>
              <a:rPr lang="sr-Cyrl-RS" dirty="0" smtClean="0"/>
              <a:t>замена радника </a:t>
            </a:r>
          </a:p>
        </p:txBody>
      </p:sp>
      <p:pic>
        <p:nvPicPr>
          <p:cNvPr id="29698" name="Picture 2" descr="http://businessschools.com/uploads/digital_asset/file/1430/business-people_600x315.jpg"/>
          <p:cNvPicPr>
            <a:picLocks noChangeAspect="1" noChangeArrowheads="1"/>
          </p:cNvPicPr>
          <p:nvPr/>
        </p:nvPicPr>
        <p:blipFill>
          <a:blip r:embed="rId3" cstate="print"/>
          <a:srcRect l="34736"/>
          <a:stretch>
            <a:fillRect/>
          </a:stretch>
        </p:blipFill>
        <p:spPr bwMode="auto">
          <a:xfrm>
            <a:off x="5830488" y="4192524"/>
            <a:ext cx="3313512" cy="266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6" y="527605"/>
            <a:ext cx="7168900" cy="610820"/>
          </a:xfrm>
        </p:spPr>
        <p:txBody>
          <a:bodyPr>
            <a:noAutofit/>
          </a:bodyPr>
          <a:lstStyle/>
          <a:p>
            <a:pPr algn="l"/>
            <a:r>
              <a:rPr lang="sr-Cyrl-RS" sz="3100" b="1" dirty="0" smtClean="0"/>
              <a:t>5. Пријем радника у предузеће </a:t>
            </a:r>
            <a:endParaRPr lang="en-US" sz="3100" b="1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3430" y="1291129"/>
            <a:ext cx="7474310" cy="5191971"/>
          </a:xfrm>
        </p:spPr>
        <p:txBody>
          <a:bodyPr>
            <a:normAutofit/>
          </a:bodyPr>
          <a:lstStyle/>
          <a:p>
            <a:r>
              <a:rPr lang="sr-Cyrl-RS" dirty="0" smtClean="0"/>
              <a:t>методи за оцењивање квалификованости радника при укључивању у радни колектив: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C00000"/>
                </a:solidFill>
              </a:rPr>
              <a:t>непосредно оцењивање </a:t>
            </a:r>
            <a:r>
              <a:rPr lang="sr-Cyrl-RS" b="1" dirty="0" smtClean="0">
                <a:solidFill>
                  <a:srgbClr val="C00000"/>
                </a:solidFill>
              </a:rPr>
              <a:t>у самом предузећу</a:t>
            </a:r>
          </a:p>
          <a:p>
            <a:pPr marL="914400" lvl="1" indent="-514350"/>
            <a:r>
              <a:rPr lang="sr-Cyrl-RS" sz="2000" dirty="0" smtClean="0"/>
              <a:t>невезан разговор са кандидатом </a:t>
            </a:r>
          </a:p>
          <a:p>
            <a:pPr marL="914400" lvl="1" indent="-514350"/>
            <a:r>
              <a:rPr lang="sr-Cyrl-RS" sz="2000" dirty="0" smtClean="0"/>
              <a:t>систематски разговор са кандидатом </a:t>
            </a:r>
          </a:p>
          <a:p>
            <a:pPr marL="914400" lvl="1" indent="-514350"/>
            <a:r>
              <a:rPr lang="sr-Cyrl-RS" sz="2000" dirty="0" smtClean="0"/>
              <a:t>званични испит </a:t>
            </a:r>
          </a:p>
          <a:p>
            <a:pPr marL="914400" lvl="1" indent="-514350"/>
            <a:r>
              <a:rPr lang="sr-Cyrl-RS" sz="2000" dirty="0" smtClean="0"/>
              <a:t>пробни рад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C00000"/>
                </a:solidFill>
              </a:rPr>
              <a:t>оцењивање које се обавља </a:t>
            </a:r>
            <a:r>
              <a:rPr lang="sr-Cyrl-RS" b="1" dirty="0" smtClean="0">
                <a:solidFill>
                  <a:srgbClr val="C00000"/>
                </a:solidFill>
              </a:rPr>
              <a:t>ван предузећа</a:t>
            </a:r>
            <a:r>
              <a:rPr lang="sr-Cyrl-RS" dirty="0" smtClean="0">
                <a:solidFill>
                  <a:srgbClr val="C00000"/>
                </a:solidFill>
              </a:rPr>
              <a:t> </a:t>
            </a:r>
          </a:p>
          <a:p>
            <a:pPr marL="914400" lvl="1" indent="-514350"/>
            <a:r>
              <a:rPr lang="sr-Cyrl-RS" sz="2000" dirty="0" smtClean="0"/>
              <a:t>препоруке </a:t>
            </a:r>
          </a:p>
          <a:p>
            <a:pPr marL="914400" lvl="1" indent="-514350"/>
            <a:r>
              <a:rPr lang="sr-Cyrl-RS" sz="2000" dirty="0" smtClean="0"/>
              <a:t>сведочанства стручне школе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>
                <a:solidFill>
                  <a:srgbClr val="C00000"/>
                </a:solidFill>
              </a:rPr>
              <a:t>оцена </a:t>
            </a:r>
            <a:r>
              <a:rPr lang="sr-Cyrl-RS" b="1" dirty="0" smtClean="0">
                <a:solidFill>
                  <a:srgbClr val="C00000"/>
                </a:solidFill>
              </a:rPr>
              <a:t>личности</a:t>
            </a:r>
            <a:r>
              <a:rPr lang="sr-Cyrl-RS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6" y="527605"/>
            <a:ext cx="7168900" cy="610820"/>
          </a:xfrm>
        </p:spPr>
        <p:txBody>
          <a:bodyPr>
            <a:noAutofit/>
          </a:bodyPr>
          <a:lstStyle/>
          <a:p>
            <a:pPr algn="l"/>
            <a:r>
              <a:rPr lang="sr-Cyrl-RS" sz="3100" dirty="0" smtClean="0"/>
              <a:t>5. 1. Оцена личности </a:t>
            </a:r>
            <a:endParaRPr lang="en-US" sz="31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3430" y="1291129"/>
            <a:ext cx="7474310" cy="5191971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сврха спровођења:</a:t>
            </a:r>
          </a:p>
          <a:p>
            <a:pPr lvl="1"/>
            <a:r>
              <a:rPr lang="sr-Cyrl-RS" sz="2000" dirty="0" smtClean="0"/>
              <a:t>утврдио образовни профил лица </a:t>
            </a:r>
          </a:p>
          <a:p>
            <a:pPr lvl="1"/>
            <a:r>
              <a:rPr lang="sr-Cyrl-RS" sz="2000" dirty="0" smtClean="0"/>
              <a:t>одредило којим захтевима послова највише одговара тај квалификациони профил</a:t>
            </a:r>
          </a:p>
          <a:p>
            <a:r>
              <a:rPr lang="sr-Cyrl-RS" b="1" dirty="0" smtClean="0"/>
              <a:t>предности:  </a:t>
            </a:r>
          </a:p>
          <a:p>
            <a:pPr lvl="1"/>
            <a:r>
              <a:rPr lang="sr-Cyrl-RS" sz="2000" dirty="0" smtClean="0"/>
              <a:t>постављање одг. човека на одг. радно место </a:t>
            </a:r>
          </a:p>
          <a:p>
            <a:pPr lvl="1"/>
            <a:r>
              <a:rPr lang="sr-Cyrl-RS" sz="2000" dirty="0" smtClean="0"/>
              <a:t>објективност </a:t>
            </a:r>
          </a:p>
          <a:p>
            <a:r>
              <a:rPr lang="sr-Cyrl-RS" b="1" dirty="0" smtClean="0"/>
              <a:t>методи оцене личности:</a:t>
            </a:r>
          </a:p>
        </p:txBody>
      </p:sp>
      <p:pic>
        <p:nvPicPr>
          <p:cNvPr id="27650" name="Picture 2" descr="http://www.mbadataguru.com/blog/wp-content/uploads/2014/03/inter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720" y="4803345"/>
            <a:ext cx="1985165" cy="1320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86835" y="6177690"/>
            <a:ext cx="19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интервјуи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2" name="Picture 4" descr="http://www.employerschoiceonline.com/images/assess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03345"/>
            <a:ext cx="1985165" cy="1317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30115" y="6177690"/>
            <a:ext cx="19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тестови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4" y="527605"/>
            <a:ext cx="7474311" cy="610820"/>
          </a:xfrm>
        </p:spPr>
        <p:txBody>
          <a:bodyPr>
            <a:noAutofit/>
          </a:bodyPr>
          <a:lstStyle/>
          <a:p>
            <a:pPr algn="l"/>
            <a:r>
              <a:rPr lang="sr-Cyrl-RS" sz="3100" dirty="0" smtClean="0"/>
              <a:t>5. 2. Укључивање нових радника у колектив</a:t>
            </a:r>
            <a:endParaRPr lang="en-US" sz="31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3430" y="1291129"/>
            <a:ext cx="7474310" cy="5191971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поступак укључивања радника у колектив: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RS" sz="2000" dirty="0" smtClean="0"/>
              <a:t>конкурс 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RS" sz="2000" dirty="0" smtClean="0"/>
              <a:t>први контакт и разговори са кандидатима 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RS" sz="2000" dirty="0" smtClean="0"/>
              <a:t>доношење одлуке 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Cyrl-RS" sz="2000" dirty="0" smtClean="0"/>
              <a:t>укључивање у колектив </a:t>
            </a:r>
          </a:p>
          <a:p>
            <a:pPr marL="452438" indent="-395288"/>
            <a:r>
              <a:rPr lang="sr-Cyrl-RS" b="1" dirty="0" smtClean="0"/>
              <a:t>пробни рад </a:t>
            </a:r>
            <a:r>
              <a:rPr lang="sr-Cyrl-RS" dirty="0" smtClean="0"/>
              <a:t>је главни метод тестирања </a:t>
            </a:r>
          </a:p>
          <a:p>
            <a:pPr marL="452438" indent="-395288"/>
            <a:r>
              <a:rPr lang="sr-Cyrl-RS" b="1" dirty="0" smtClean="0"/>
              <a:t>врсте укључивања радника у колектив: </a:t>
            </a:r>
          </a:p>
          <a:p>
            <a:pPr marL="971550" lvl="1" indent="-514350">
              <a:buFont typeface="+mj-lt"/>
              <a:buAutoNum type="arabicPeriod"/>
            </a:pPr>
            <a:r>
              <a:rPr lang="sr-Cyrl-RS" sz="2000" dirty="0" smtClean="0"/>
              <a:t>формално</a:t>
            </a:r>
          </a:p>
          <a:p>
            <a:pPr marL="971550" lvl="1" indent="-514350">
              <a:buFont typeface="+mj-lt"/>
              <a:buAutoNum type="arabicPeriod"/>
            </a:pPr>
            <a:r>
              <a:rPr lang="sr-Cyrl-RS" sz="2000" dirty="0" smtClean="0"/>
              <a:t>стварно </a:t>
            </a:r>
          </a:p>
          <a:p>
            <a:pPr marL="514350" indent="-457200"/>
            <a:endParaRPr lang="sr-Cyrl-RS" dirty="0" smtClean="0"/>
          </a:p>
        </p:txBody>
      </p:sp>
      <p:pic>
        <p:nvPicPr>
          <p:cNvPr id="31746" name="Picture 2" descr="http://3.bp.blogspot.com/-x8n23G7eVfk/TdPtfGtKwBI/AAAAAAAAAFU/amKXm5dMmv8/s1600/business-manager-welc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295" y="4497935"/>
            <a:ext cx="2857500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4" y="527605"/>
            <a:ext cx="7474311" cy="610820"/>
          </a:xfrm>
        </p:spPr>
        <p:txBody>
          <a:bodyPr>
            <a:noAutofit/>
          </a:bodyPr>
          <a:lstStyle/>
          <a:p>
            <a:pPr algn="l"/>
            <a:r>
              <a:rPr lang="sr-Cyrl-RS" sz="3100" dirty="0" smtClean="0"/>
              <a:t>5. 3. Обучавање кадрова </a:t>
            </a:r>
            <a:endParaRPr lang="en-US" sz="31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3430" y="1291129"/>
            <a:ext cx="7474310" cy="5191971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примена педагошких метода ради измене и допуне квалиф. профила радника</a:t>
            </a:r>
          </a:p>
          <a:p>
            <a:r>
              <a:rPr lang="sr-Cyrl-RS" b="1" dirty="0" smtClean="0"/>
              <a:t>усмерено на: </a:t>
            </a:r>
          </a:p>
          <a:p>
            <a:pPr lvl="1"/>
            <a:r>
              <a:rPr lang="sr-Cyrl-RS" sz="2000" dirty="0" smtClean="0"/>
              <a:t>проширивање општег образовања </a:t>
            </a:r>
          </a:p>
          <a:p>
            <a:pPr lvl="1"/>
            <a:r>
              <a:rPr lang="sr-Cyrl-RS" sz="2000" dirty="0" smtClean="0"/>
              <a:t>продубљивање стручности </a:t>
            </a:r>
          </a:p>
          <a:p>
            <a:pPr lvl="1"/>
            <a:r>
              <a:rPr lang="sr-Cyrl-RS" sz="2000" dirty="0" smtClean="0"/>
              <a:t>повећање и изоштравање умешности у раду </a:t>
            </a:r>
          </a:p>
          <a:p>
            <a:r>
              <a:rPr lang="sr-Cyrl-RS" b="1" dirty="0" smtClean="0"/>
              <a:t>врсте обучавања кадрова: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z="2000" b="1" dirty="0" smtClean="0"/>
              <a:t>формативно </a:t>
            </a:r>
            <a:r>
              <a:rPr lang="sr-Cyrl-RS" sz="2000" dirty="0" smtClean="0"/>
              <a:t>– обликовање квалиф. профила радника 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z="2000" b="1" dirty="0" smtClean="0"/>
              <a:t>информативно </a:t>
            </a:r>
            <a:r>
              <a:rPr lang="sr-Cyrl-RS" sz="2000" dirty="0" smtClean="0"/>
              <a:t>– допуњавање постојећег квалиф.профила</a:t>
            </a:r>
            <a:endParaRPr lang="sr-Cyrl-RS" sz="2000" b="1" dirty="0" smtClean="0"/>
          </a:p>
          <a:p>
            <a:pPr lvl="1">
              <a:buNone/>
            </a:pPr>
            <a:endParaRPr lang="sr-Cyrl-RS" sz="2000" dirty="0" smtClean="0"/>
          </a:p>
          <a:p>
            <a:pPr marL="514350" indent="-457200"/>
            <a:endParaRPr lang="sr-Cyrl-RS" dirty="0" smtClean="0"/>
          </a:p>
        </p:txBody>
      </p:sp>
      <p:pic>
        <p:nvPicPr>
          <p:cNvPr id="32770" name="Picture 2" descr="http://www.admissionmba.in/wp-content/uploads/2013/10/pgdm-speciliz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885" y="4956050"/>
            <a:ext cx="1901949" cy="190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4" y="527605"/>
            <a:ext cx="7474311" cy="610820"/>
          </a:xfrm>
        </p:spPr>
        <p:txBody>
          <a:bodyPr>
            <a:noAutofit/>
          </a:bodyPr>
          <a:lstStyle/>
          <a:p>
            <a:pPr algn="l"/>
            <a:r>
              <a:rPr lang="sr-Cyrl-RS" sz="3100" dirty="0" smtClean="0"/>
              <a:t>5. 4. Напредовање </a:t>
            </a:r>
            <a:endParaRPr lang="en-US" sz="31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3430" y="1291129"/>
            <a:ext cx="7474310" cy="5191971"/>
          </a:xfrm>
        </p:spPr>
        <p:txBody>
          <a:bodyPr>
            <a:normAutofit/>
          </a:bodyPr>
          <a:lstStyle/>
          <a:p>
            <a:r>
              <a:rPr lang="sr-Cyrl-RS" dirty="0" smtClean="0"/>
              <a:t>непрестано се ремети равнотежа између захтева послова и квалиф. профила, због:</a:t>
            </a:r>
          </a:p>
          <a:p>
            <a:pPr lvl="1"/>
            <a:r>
              <a:rPr lang="sr-Cyrl-RS" sz="2000" dirty="0" smtClean="0"/>
              <a:t>промене услова под којима се обавља производња </a:t>
            </a:r>
          </a:p>
          <a:p>
            <a:pPr lvl="1"/>
            <a:r>
              <a:rPr lang="sr-Cyrl-RS" sz="2000" dirty="0" smtClean="0"/>
              <a:t>промена квалификационих профила кадрова </a:t>
            </a:r>
          </a:p>
          <a:p>
            <a:r>
              <a:rPr lang="sr-Cyrl-RS" dirty="0" smtClean="0"/>
              <a:t>зато се кадрови </a:t>
            </a:r>
            <a:r>
              <a:rPr lang="sr-Cyrl-RS" b="1" dirty="0" smtClean="0"/>
              <a:t>унапређују</a:t>
            </a:r>
            <a:r>
              <a:rPr lang="sr-Cyrl-RS" dirty="0" smtClean="0"/>
              <a:t> када је потребно</a:t>
            </a:r>
          </a:p>
          <a:p>
            <a:pPr lvl="1"/>
            <a:r>
              <a:rPr lang="sr-Cyrl-RS" sz="2000" dirty="0" smtClean="0"/>
              <a:t>повећање плате, промена функције у предузећу... </a:t>
            </a:r>
          </a:p>
          <a:p>
            <a:r>
              <a:rPr lang="sr-Cyrl-RS" b="1" dirty="0" smtClean="0"/>
              <a:t>критеријуми за напредовање менаџера: 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z="2000" b="1" dirty="0" smtClean="0"/>
              <a:t>РАДНИ СТАЖ </a:t>
            </a:r>
            <a:r>
              <a:rPr lang="sr-Cyrl-RS" sz="2000" dirty="0" smtClean="0"/>
              <a:t>– објективно </a:t>
            </a:r>
          </a:p>
          <a:p>
            <a:pPr marL="914400" lvl="1" indent="-514350">
              <a:buFont typeface="+mj-lt"/>
              <a:buAutoNum type="arabicPeriod"/>
            </a:pPr>
            <a:r>
              <a:rPr lang="sr-Cyrl-RS" sz="2000" b="1" dirty="0" smtClean="0"/>
              <a:t>ДИСКРЕЦИОНИ ИЗБОР КАНДИДАТА </a:t>
            </a:r>
            <a:r>
              <a:rPr lang="sr-Cyrl-RS" sz="2000" dirty="0" smtClean="0"/>
              <a:t>– субјективно </a:t>
            </a:r>
          </a:p>
          <a:p>
            <a:pPr marL="914400" lvl="1" indent="-514350"/>
            <a:r>
              <a:rPr lang="sr-Cyrl-RS" sz="3200" b="1" dirty="0" smtClean="0">
                <a:solidFill>
                  <a:schemeClr val="accent4">
                    <a:lumMod val="75000"/>
                  </a:schemeClr>
                </a:solidFill>
              </a:rPr>
              <a:t>ова два критеријума се комбинују! </a:t>
            </a:r>
          </a:p>
          <a:p>
            <a:pPr lvl="1"/>
            <a:endParaRPr lang="sr-Cyrl-RS" sz="2000" b="1" dirty="0" smtClean="0"/>
          </a:p>
          <a:p>
            <a:pPr lvl="1">
              <a:buNone/>
            </a:pPr>
            <a:endParaRPr lang="sr-Cyrl-RS" sz="2000" dirty="0" smtClean="0"/>
          </a:p>
          <a:p>
            <a:pPr marL="514350" indent="-457200"/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РЕЗИМЕ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</p:nvPr>
        </p:nvGraphicFramePr>
        <p:xfrm>
          <a:off x="143555" y="1138425"/>
          <a:ext cx="8856890" cy="565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САДРЖАЈ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49263" y="1290638"/>
          <a:ext cx="8229600" cy="5039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91857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Autor  prezentacije:</a:t>
            </a:r>
          </a:p>
          <a:p>
            <a:pPr algn="ctr"/>
            <a:r>
              <a:rPr lang="sr-Latn-RS" b="1" dirty="0" smtClean="0">
                <a:solidFill>
                  <a:srgbClr val="002060"/>
                </a:solidFill>
              </a:rPr>
              <a:t>Miloš Ivaniš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21471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Korišćeni pisani izvori: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64502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 “</a:t>
            </a:r>
            <a:r>
              <a:rPr lang="sr-Latn-RS" b="1" dirty="0" smtClean="0">
                <a:solidFill>
                  <a:srgbClr val="002060"/>
                </a:solidFill>
              </a:rPr>
              <a:t>Poslovna ekonomija za III razred ekonomske škole</a:t>
            </a:r>
            <a:r>
              <a:rPr lang="sr-Latn-RS" dirty="0" smtClean="0">
                <a:solidFill>
                  <a:srgbClr val="002060"/>
                </a:solidFill>
              </a:rPr>
              <a:t>”,</a:t>
            </a:r>
          </a:p>
          <a:p>
            <a:r>
              <a:rPr lang="sr-Latn-RS" dirty="0" smtClean="0">
                <a:solidFill>
                  <a:srgbClr val="002060"/>
                </a:solidFill>
              </a:rPr>
              <a:t>Božidar Stavrić, Blagoje Paunović, Zavod za udžbenike, Beograd, 2010.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32129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Korišćeni elektronski izvori: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364502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u="sng" dirty="0" smtClean="0">
                <a:solidFill>
                  <a:srgbClr val="002060"/>
                </a:solidFill>
              </a:rPr>
              <a:t> www.youtube.com </a:t>
            </a:r>
            <a:endParaRPr lang="sr-Latn-RS" u="sng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u="sng" dirty="0" smtClean="0">
                <a:solidFill>
                  <a:srgbClr val="002060"/>
                </a:solidFill>
              </a:rPr>
              <a:t> www.wikipedia.org</a:t>
            </a:r>
            <a:endParaRPr lang="sr-Latn-RS" u="sng" dirty="0" smtClean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7544" y="3068960"/>
            <a:ext cx="806489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The logo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3848" y="5498615"/>
            <a:ext cx="2700000" cy="8107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907704" y="116447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rgbClr val="002060"/>
                </a:solidFill>
              </a:rPr>
              <a:t>Hvala na pažnji.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192960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Stručna pomoć:</a:t>
            </a:r>
          </a:p>
          <a:p>
            <a:pPr algn="ctr"/>
            <a:r>
              <a:rPr lang="sr-Latn-RS" b="1" dirty="0" smtClean="0">
                <a:solidFill>
                  <a:srgbClr val="002060"/>
                </a:solidFill>
              </a:rPr>
              <a:t>prof dr Marko Ivaniš</a:t>
            </a:r>
          </a:p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prof</a:t>
            </a:r>
            <a:r>
              <a:rPr lang="sr-Latn-RS" b="1" dirty="0" smtClean="0">
                <a:solidFill>
                  <a:srgbClr val="002060"/>
                </a:solidFill>
              </a:rPr>
              <a:t> Gordana Dimitrov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6" y="527605"/>
            <a:ext cx="7168900" cy="610820"/>
          </a:xfrm>
        </p:spPr>
        <p:txBody>
          <a:bodyPr>
            <a:noAutofit/>
          </a:bodyPr>
          <a:lstStyle/>
          <a:p>
            <a:pPr algn="l"/>
            <a:r>
              <a:rPr lang="sr-Cyrl-RS" sz="3100" b="1" dirty="0" smtClean="0"/>
              <a:t>1. Организационо понашање предузећа</a:t>
            </a:r>
            <a:endParaRPr lang="en-US" sz="31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примењена научна дисциплина</a:t>
            </a:r>
            <a:endParaRPr lang="en-US" dirty="0" smtClean="0"/>
          </a:p>
          <a:p>
            <a:r>
              <a:rPr lang="sr-Cyrl-RS" dirty="0" smtClean="0"/>
              <a:t>ослања се на бихејвиористичке науке </a:t>
            </a:r>
            <a:endParaRPr lang="en-US" dirty="0" smtClean="0"/>
          </a:p>
          <a:p>
            <a:r>
              <a:rPr lang="sr-Cyrl-RS" dirty="0" smtClean="0"/>
              <a:t>проучава понашање људи у организацијама (појединаца, група...)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1823310" y="2818180"/>
          <a:ext cx="6096000" cy="401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3100" dirty="0" smtClean="0"/>
              <a:t>1. 1. Прилагођавање предузећа окружењу 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3430" y="1291130"/>
            <a:ext cx="7474310" cy="42757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RS" b="1" dirty="0" smtClean="0"/>
              <a:t>Прилагођавање већ насталим променама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/>
              <a:t>Предвиђање будуће ситуације </a:t>
            </a:r>
            <a:endParaRPr lang="sr-Cyrl-RS" dirty="0" smtClean="0"/>
          </a:p>
          <a:p>
            <a:pPr marL="914400" lvl="1" indent="-514350"/>
            <a:r>
              <a:rPr lang="sr-Cyrl-RS" dirty="0" smtClean="0"/>
              <a:t>дугорочне мере </a:t>
            </a:r>
          </a:p>
          <a:p>
            <a:pPr marL="914400" lvl="1" indent="-514350"/>
            <a:r>
              <a:rPr lang="sr-Cyrl-RS" dirty="0" smtClean="0"/>
              <a:t>уколико су нестабилни услови – краткорочне мере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http://nationallearning.com.au/wp-content/uploads/2012/06/short-term-vs-long-term-inv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655" y="3887115"/>
            <a:ext cx="2990850" cy="2819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3100" smtClean="0"/>
              <a:t>1.2</a:t>
            </a:r>
            <a:r>
              <a:rPr lang="sr-Cyrl-RS" sz="3100" dirty="0" smtClean="0"/>
              <a:t>. Успостављање међуљудских односа у предузећу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3430" y="1291130"/>
            <a:ext cx="7474310" cy="4275740"/>
          </a:xfrm>
        </p:spPr>
        <p:txBody>
          <a:bodyPr/>
          <a:lstStyle/>
          <a:p>
            <a:r>
              <a:rPr lang="sr-Cyrl-RS" dirty="0" smtClean="0"/>
              <a:t>људи су </a:t>
            </a:r>
            <a:r>
              <a:rPr lang="sr-Cyrl-RS" b="1" dirty="0" smtClean="0"/>
              <a:t>средишњи фактор </a:t>
            </a:r>
            <a:r>
              <a:rPr lang="sr-Cyrl-RS" dirty="0" smtClean="0"/>
              <a:t>оств. циљева </a:t>
            </a:r>
          </a:p>
          <a:p>
            <a:r>
              <a:rPr lang="sr-Cyrl-RS" dirty="0" smtClean="0"/>
              <a:t>веома значајно </a:t>
            </a:r>
            <a:r>
              <a:rPr lang="sr-Cyrl-RS" b="1" dirty="0" smtClean="0"/>
              <a:t>лидерство</a:t>
            </a:r>
            <a:endParaRPr lang="en-US" dirty="0" smtClean="0"/>
          </a:p>
        </p:txBody>
      </p:sp>
      <p:pic>
        <p:nvPicPr>
          <p:cNvPr id="6" name="Predavanje Liderstvo -- Marija Desivojević, Delta Holding, 18.03.2014.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65195" y="2360064"/>
            <a:ext cx="7635250" cy="42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3100" b="1" dirty="0" smtClean="0"/>
              <a:t>2. Организациона култура предузећа</a:t>
            </a:r>
            <a:endParaRPr lang="en-US" sz="31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3430" y="1291130"/>
            <a:ext cx="7474310" cy="4275740"/>
          </a:xfrm>
        </p:spPr>
        <p:txBody>
          <a:bodyPr/>
          <a:lstStyle/>
          <a:p>
            <a:r>
              <a:rPr lang="sr-Cyrl-RS" dirty="0" smtClean="0"/>
              <a:t>окосница пословног успеха </a:t>
            </a:r>
          </a:p>
          <a:p>
            <a:r>
              <a:rPr lang="sr-Cyrl-RS" dirty="0" smtClean="0"/>
              <a:t>систем културних вредности предузећа </a:t>
            </a:r>
          </a:p>
          <a:p>
            <a:pPr lvl="1"/>
            <a:r>
              <a:rPr lang="sr-Cyrl-RS" dirty="0" smtClean="0"/>
              <a:t>традиција, норме, стандарди, језик...</a:t>
            </a:r>
          </a:p>
        </p:txBody>
      </p:sp>
      <p:pic>
        <p:nvPicPr>
          <p:cNvPr id="19460" name="Picture 4" descr="http://millennialceo.com/wp-content/uploads/2012/05/cul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015" y="3123590"/>
            <a:ext cx="5904475" cy="348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3100" dirty="0" smtClean="0"/>
              <a:t>2.1. Карактеристике организационе културе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3430" y="1291130"/>
            <a:ext cx="7474310" cy="4275740"/>
          </a:xfrm>
        </p:spPr>
        <p:txBody>
          <a:bodyPr/>
          <a:lstStyle/>
          <a:p>
            <a:r>
              <a:rPr lang="sr-Cyrl-RS" dirty="0" smtClean="0"/>
              <a:t>стиче се </a:t>
            </a:r>
          </a:p>
          <a:p>
            <a:r>
              <a:rPr lang="sr-Cyrl-RS" dirty="0" smtClean="0"/>
              <a:t>није специфичност појединца него се дели и меша између чланова радног колектива</a:t>
            </a:r>
          </a:p>
          <a:p>
            <a:r>
              <a:rPr lang="sr-Cyrl-RS" dirty="0" smtClean="0"/>
              <a:t>преноси се са генерације на генерацију  </a:t>
            </a:r>
          </a:p>
        </p:txBody>
      </p:sp>
      <p:pic>
        <p:nvPicPr>
          <p:cNvPr id="21506" name="Picture 2" descr="http://www.leadershipedgetx.com/blog/wp-content/uploads/2012/09/building-corporate-culture-of-tr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9540" y="3429000"/>
            <a:ext cx="4383388" cy="293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3100" dirty="0" smtClean="0"/>
              <a:t>2.</a:t>
            </a:r>
            <a:r>
              <a:rPr lang="sr-Latn-RS" sz="3100" dirty="0" smtClean="0"/>
              <a:t>2</a:t>
            </a:r>
            <a:r>
              <a:rPr lang="sr-Cyrl-RS" sz="3100" dirty="0" smtClean="0"/>
              <a:t>. Препознатљиве организационе културе</a:t>
            </a:r>
            <a:endParaRPr lang="en-US" sz="3100" dirty="0"/>
          </a:p>
        </p:txBody>
      </p:sp>
      <p:pic>
        <p:nvPicPr>
          <p:cNvPr id="1026" name="Picture 2" descr="http://fleetowner.com/site-files/fleetowner.com/files/uploads/2012/ford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3310" y="1749245"/>
            <a:ext cx="2137870" cy="1197207"/>
          </a:xfrm>
          <a:prstGeom prst="rect">
            <a:avLst/>
          </a:prstGeom>
          <a:noFill/>
        </p:spPr>
      </p:pic>
      <p:pic>
        <p:nvPicPr>
          <p:cNvPr id="1028" name="Picture 4" descr="http://www.forummarmaraavm.com/wp-content/uploads/2012/09/Marmara-Forum-Siem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115" y="1749245"/>
            <a:ext cx="2015323" cy="458115"/>
          </a:xfrm>
          <a:prstGeom prst="rect">
            <a:avLst/>
          </a:prstGeom>
          <a:noFill/>
        </p:spPr>
      </p:pic>
      <p:pic>
        <p:nvPicPr>
          <p:cNvPr id="1030" name="Picture 6" descr="http://2.bp.blogspot.com/-5ACVHUTK_9E/UoPpo0u13pI/AAAAAAAAcq8/Nz4s4L9eSNQ/s1600/Philips+shield+2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2245" y="4039820"/>
            <a:ext cx="1527050" cy="1944060"/>
          </a:xfrm>
          <a:prstGeom prst="rect">
            <a:avLst/>
          </a:prstGeom>
          <a:noFill/>
        </p:spPr>
      </p:pic>
      <p:pic>
        <p:nvPicPr>
          <p:cNvPr id="1032" name="Picture 8" descr="https://pbs.twimg.com/profile_images/453545705622106112/6ERHbJBN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0935" y="3581705"/>
            <a:ext cx="1832460" cy="1832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3100" b="1" dirty="0" smtClean="0"/>
              <a:t>3. Организациона клима предузећа </a:t>
            </a:r>
            <a:endParaRPr lang="en-US" sz="3100" b="1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3430" y="1291130"/>
            <a:ext cx="7474310" cy="4275740"/>
          </a:xfrm>
        </p:spPr>
        <p:txBody>
          <a:bodyPr/>
          <a:lstStyle/>
          <a:p>
            <a:r>
              <a:rPr lang="sr-Cyrl-RS" b="1" dirty="0" smtClean="0"/>
              <a:t>прихваћени модел радне средине, који се испољава у виду радне атмосфере</a:t>
            </a:r>
          </a:p>
          <a:p>
            <a:r>
              <a:rPr lang="sr-Cyrl-RS" dirty="0" smtClean="0"/>
              <a:t>знатно мотивише или демотивише раднике</a:t>
            </a:r>
          </a:p>
          <a:p>
            <a:r>
              <a:rPr lang="sr-Cyrl-RS" dirty="0" smtClean="0"/>
              <a:t>успостављен и систем</a:t>
            </a:r>
            <a:r>
              <a:rPr lang="sr-Cyrl-RS" b="1" dirty="0" smtClean="0"/>
              <a:t> </a:t>
            </a:r>
            <a:r>
              <a:rPr lang="sr-Latn-RS" dirty="0" smtClean="0"/>
              <a:t>ISO</a:t>
            </a:r>
            <a:r>
              <a:rPr lang="sr-Latn-RS" b="1" dirty="0" smtClean="0"/>
              <a:t> </a:t>
            </a:r>
            <a:endParaRPr lang="sr-Cyrl-RS" b="1" dirty="0" smtClean="0"/>
          </a:p>
        </p:txBody>
      </p:sp>
      <p:pic>
        <p:nvPicPr>
          <p:cNvPr id="23554" name="Picture 2" descr="http://www.iso.org/iso/2012_iso-logo_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065" y="3581705"/>
            <a:ext cx="2809875" cy="2581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683</Words>
  <Application>Microsoft Office PowerPoint</Application>
  <PresentationFormat>On-screen Show (4:3)</PresentationFormat>
  <Paragraphs>147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Организационо понашање  и култура предузећа</vt:lpstr>
      <vt:lpstr>САДРЖАЈ</vt:lpstr>
      <vt:lpstr>1. Организационо понашање предузећа</vt:lpstr>
      <vt:lpstr>1. 1. Прилагођавање предузећа окружењу </vt:lpstr>
      <vt:lpstr>1.2. Успостављање међуљудских односа у предузећу</vt:lpstr>
      <vt:lpstr>2. Организациона култура предузећа</vt:lpstr>
      <vt:lpstr>2.1. Карактеристике организационе културе</vt:lpstr>
      <vt:lpstr>2.2. Препознатљиве организационе културе</vt:lpstr>
      <vt:lpstr>3. Организациона клима предузећа </vt:lpstr>
      <vt:lpstr>4. Кадровско попуњавање организације </vt:lpstr>
      <vt:lpstr>4.1. Појам кадрова</vt:lpstr>
      <vt:lpstr>4.2. Планирање кадрова</vt:lpstr>
      <vt:lpstr>4.2. Планирање кадрова</vt:lpstr>
      <vt:lpstr>5. Пријем радника у предузеће </vt:lpstr>
      <vt:lpstr>5. 1. Оцена личности </vt:lpstr>
      <vt:lpstr>5. 2. Укључивање нових радника у колектив</vt:lpstr>
      <vt:lpstr>5. 3. Обучавање кадрова </vt:lpstr>
      <vt:lpstr>5. 4. Напредовање </vt:lpstr>
      <vt:lpstr>РЕЗИМЕ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Miloš Ivaniš</cp:lastModifiedBy>
  <cp:revision>39</cp:revision>
  <dcterms:created xsi:type="dcterms:W3CDTF">2013-08-21T19:17:07Z</dcterms:created>
  <dcterms:modified xsi:type="dcterms:W3CDTF">2015-03-18T13:32:12Z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