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5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717" autoAdjust="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4CED2FA-6261-4F91-85F0-73750C04A6E7}" type="doc">
      <dgm:prSet loTypeId="urn:microsoft.com/office/officeart/2005/8/layout/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9EF4D3AA-AFCA-4EEE-B1F3-30AFA196C1B2}">
      <dgm:prSet phldrT="[Text]"/>
      <dgm:spPr/>
      <dgm:t>
        <a:bodyPr/>
        <a:lstStyle/>
        <a:p>
          <a:r>
            <a:rPr lang="sr-Latn-RS" dirty="0" smtClean="0"/>
            <a:t>1. Klasična teorija upravljanja</a:t>
          </a:r>
          <a:endParaRPr lang="en-US" dirty="0"/>
        </a:p>
      </dgm:t>
    </dgm:pt>
    <dgm:pt modelId="{AB08E253-64AE-437F-8351-A890DD113F3F}" type="parTrans" cxnId="{5CE05FD7-E9BF-43C0-988C-86647EC5C08C}">
      <dgm:prSet/>
      <dgm:spPr/>
      <dgm:t>
        <a:bodyPr/>
        <a:lstStyle/>
        <a:p>
          <a:endParaRPr lang="en-US"/>
        </a:p>
      </dgm:t>
    </dgm:pt>
    <dgm:pt modelId="{262FF493-96E0-41DD-BB53-7B5D83D006FF}" type="sibTrans" cxnId="{5CE05FD7-E9BF-43C0-988C-86647EC5C08C}">
      <dgm:prSet/>
      <dgm:spPr/>
      <dgm:t>
        <a:bodyPr/>
        <a:lstStyle/>
        <a:p>
          <a:endParaRPr lang="en-US"/>
        </a:p>
      </dgm:t>
    </dgm:pt>
    <dgm:pt modelId="{65B0F917-A608-4FE3-9ABF-49D4534FA74C}">
      <dgm:prSet phldrT="[Text]"/>
      <dgm:spPr/>
      <dgm:t>
        <a:bodyPr/>
        <a:lstStyle/>
        <a:p>
          <a:r>
            <a:rPr lang="sr-Latn-RS" dirty="0" smtClean="0"/>
            <a:t>2. Bihejvioristička teorija upravljanja</a:t>
          </a:r>
          <a:endParaRPr lang="en-US" dirty="0"/>
        </a:p>
      </dgm:t>
    </dgm:pt>
    <dgm:pt modelId="{C8B0746A-ACA3-4866-8C7A-E8CC555B1CAB}" type="parTrans" cxnId="{59BD5A85-38E5-4477-BBFE-C10025F8FA52}">
      <dgm:prSet/>
      <dgm:spPr/>
      <dgm:t>
        <a:bodyPr/>
        <a:lstStyle/>
        <a:p>
          <a:endParaRPr lang="en-US"/>
        </a:p>
      </dgm:t>
    </dgm:pt>
    <dgm:pt modelId="{2CB31C76-A7E9-43DA-AEBD-2BC0F4A1EB65}" type="sibTrans" cxnId="{59BD5A85-38E5-4477-BBFE-C10025F8FA52}">
      <dgm:prSet/>
      <dgm:spPr/>
      <dgm:t>
        <a:bodyPr/>
        <a:lstStyle/>
        <a:p>
          <a:endParaRPr lang="en-US"/>
        </a:p>
      </dgm:t>
    </dgm:pt>
    <dgm:pt modelId="{EF925FD4-81EF-43F0-8969-B729513C2494}">
      <dgm:prSet phldrT="[Text]"/>
      <dgm:spPr/>
      <dgm:t>
        <a:bodyPr/>
        <a:lstStyle/>
        <a:p>
          <a:r>
            <a:rPr lang="sr-Latn-RS" dirty="0" smtClean="0"/>
            <a:t>3. Nauka o upravljanju</a:t>
          </a:r>
          <a:endParaRPr lang="en-US" dirty="0"/>
        </a:p>
      </dgm:t>
    </dgm:pt>
    <dgm:pt modelId="{EA1A5F22-F19F-433A-81E8-CD4279D259B7}" type="parTrans" cxnId="{6BA8AAC8-FF47-485D-8841-F34EF7B898B9}">
      <dgm:prSet/>
      <dgm:spPr/>
      <dgm:t>
        <a:bodyPr/>
        <a:lstStyle/>
        <a:p>
          <a:endParaRPr lang="en-US"/>
        </a:p>
      </dgm:t>
    </dgm:pt>
    <dgm:pt modelId="{78C1C1E5-093F-44F2-A744-057D7A43FB39}" type="sibTrans" cxnId="{6BA8AAC8-FF47-485D-8841-F34EF7B898B9}">
      <dgm:prSet/>
      <dgm:spPr/>
      <dgm:t>
        <a:bodyPr/>
        <a:lstStyle/>
        <a:p>
          <a:endParaRPr lang="en-US"/>
        </a:p>
      </dgm:t>
    </dgm:pt>
    <dgm:pt modelId="{2F1F47E8-1AA7-427D-8880-C2C945AD8924}">
      <dgm:prSet/>
      <dgm:spPr/>
      <dgm:t>
        <a:bodyPr/>
        <a:lstStyle/>
        <a:p>
          <a:r>
            <a:rPr lang="sr-Latn-RS" dirty="0" smtClean="0"/>
            <a:t>4. Savremeni pristupi upravljanju</a:t>
          </a:r>
          <a:endParaRPr lang="en-US" dirty="0"/>
        </a:p>
      </dgm:t>
    </dgm:pt>
    <dgm:pt modelId="{A428B6A6-360B-4584-BBE1-7224F214034A}" type="parTrans" cxnId="{A40B0B76-5567-4B41-9716-E15B8A1B0AC7}">
      <dgm:prSet/>
      <dgm:spPr/>
      <dgm:t>
        <a:bodyPr/>
        <a:lstStyle/>
        <a:p>
          <a:endParaRPr lang="en-US"/>
        </a:p>
      </dgm:t>
    </dgm:pt>
    <dgm:pt modelId="{87AE1CAC-FF24-44B2-B811-11A49DBF8058}" type="sibTrans" cxnId="{A40B0B76-5567-4B41-9716-E15B8A1B0AC7}">
      <dgm:prSet/>
      <dgm:spPr/>
      <dgm:t>
        <a:bodyPr/>
        <a:lstStyle/>
        <a:p>
          <a:endParaRPr lang="en-US"/>
        </a:p>
      </dgm:t>
    </dgm:pt>
    <dgm:pt modelId="{B7ED66EF-92AD-471F-879B-9F9F9649141E}" type="pres">
      <dgm:prSet presAssocID="{24CED2FA-6261-4F91-85F0-73750C04A6E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005ACCC-3D19-4F50-873C-2009427AF916}" type="pres">
      <dgm:prSet presAssocID="{9EF4D3AA-AFCA-4EEE-B1F3-30AFA196C1B2}" presName="parentLin" presStyleCnt="0"/>
      <dgm:spPr/>
    </dgm:pt>
    <dgm:pt modelId="{BA32FCCF-1F68-43F2-B8C5-F21A954EFE2E}" type="pres">
      <dgm:prSet presAssocID="{9EF4D3AA-AFCA-4EEE-B1F3-30AFA196C1B2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3FEE19D5-1886-4CB1-AB42-F854412F8E4C}" type="pres">
      <dgm:prSet presAssocID="{9EF4D3AA-AFCA-4EEE-B1F3-30AFA196C1B2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B2C788-60D1-4744-AC9F-AE3E3F303F93}" type="pres">
      <dgm:prSet presAssocID="{9EF4D3AA-AFCA-4EEE-B1F3-30AFA196C1B2}" presName="negativeSpace" presStyleCnt="0"/>
      <dgm:spPr/>
    </dgm:pt>
    <dgm:pt modelId="{3DF36464-0A24-482A-9CD8-9B51C329E7BA}" type="pres">
      <dgm:prSet presAssocID="{9EF4D3AA-AFCA-4EEE-B1F3-30AFA196C1B2}" presName="childText" presStyleLbl="conF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D132D4-C958-4B1A-88C0-76D478D3C9B6}" type="pres">
      <dgm:prSet presAssocID="{262FF493-96E0-41DD-BB53-7B5D83D006FF}" presName="spaceBetweenRectangles" presStyleCnt="0"/>
      <dgm:spPr/>
    </dgm:pt>
    <dgm:pt modelId="{459F80D1-5BB5-477A-87B3-AC6F1B41DD49}" type="pres">
      <dgm:prSet presAssocID="{65B0F917-A608-4FE3-9ABF-49D4534FA74C}" presName="parentLin" presStyleCnt="0"/>
      <dgm:spPr/>
    </dgm:pt>
    <dgm:pt modelId="{E2E0F882-212F-4B17-8CA3-6457FC9F7E16}" type="pres">
      <dgm:prSet presAssocID="{65B0F917-A608-4FE3-9ABF-49D4534FA74C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141F1323-B2C0-44C2-BD3D-A5EBCE7A0754}" type="pres">
      <dgm:prSet presAssocID="{65B0F917-A608-4FE3-9ABF-49D4534FA74C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3B44D0-17C5-4B91-93D2-9322E0761A25}" type="pres">
      <dgm:prSet presAssocID="{65B0F917-A608-4FE3-9ABF-49D4534FA74C}" presName="negativeSpace" presStyleCnt="0"/>
      <dgm:spPr/>
    </dgm:pt>
    <dgm:pt modelId="{9AA1E1D7-519E-4826-9B36-135DAEBD6A37}" type="pres">
      <dgm:prSet presAssocID="{65B0F917-A608-4FE3-9ABF-49D4534FA74C}" presName="childText" presStyleLbl="conFgAcc1" presStyleIdx="1" presStyleCnt="4">
        <dgm:presLayoutVars>
          <dgm:bulletEnabled val="1"/>
        </dgm:presLayoutVars>
      </dgm:prSet>
      <dgm:spPr/>
    </dgm:pt>
    <dgm:pt modelId="{90DB00DD-EAEB-434A-AB95-7A28810105CA}" type="pres">
      <dgm:prSet presAssocID="{2CB31C76-A7E9-43DA-AEBD-2BC0F4A1EB65}" presName="spaceBetweenRectangles" presStyleCnt="0"/>
      <dgm:spPr/>
    </dgm:pt>
    <dgm:pt modelId="{47C54130-0BC5-4118-A21B-12E599AD2550}" type="pres">
      <dgm:prSet presAssocID="{EF925FD4-81EF-43F0-8969-B729513C2494}" presName="parentLin" presStyleCnt="0"/>
      <dgm:spPr/>
    </dgm:pt>
    <dgm:pt modelId="{576B930B-8A89-44A4-8FFA-A2E273A6ED85}" type="pres">
      <dgm:prSet presAssocID="{EF925FD4-81EF-43F0-8969-B729513C2494}" presName="parentLeftMargin" presStyleLbl="node1" presStyleIdx="1" presStyleCnt="4"/>
      <dgm:spPr/>
      <dgm:t>
        <a:bodyPr/>
        <a:lstStyle/>
        <a:p>
          <a:endParaRPr lang="en-US"/>
        </a:p>
      </dgm:t>
    </dgm:pt>
    <dgm:pt modelId="{07C4CB85-DEFC-42E3-BFCE-7ED7DE29B2F8}" type="pres">
      <dgm:prSet presAssocID="{EF925FD4-81EF-43F0-8969-B729513C2494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1E948A-F6F2-4D05-95E9-4B3C43AAAC60}" type="pres">
      <dgm:prSet presAssocID="{EF925FD4-81EF-43F0-8969-B729513C2494}" presName="negativeSpace" presStyleCnt="0"/>
      <dgm:spPr/>
    </dgm:pt>
    <dgm:pt modelId="{BBAA5DB6-897B-4468-854E-418C41730E11}" type="pres">
      <dgm:prSet presAssocID="{EF925FD4-81EF-43F0-8969-B729513C2494}" presName="childText" presStyleLbl="conFgAcc1" presStyleIdx="2" presStyleCnt="4">
        <dgm:presLayoutVars>
          <dgm:bulletEnabled val="1"/>
        </dgm:presLayoutVars>
      </dgm:prSet>
      <dgm:spPr/>
    </dgm:pt>
    <dgm:pt modelId="{95959E0C-2B41-4D7E-98ED-2BF31E468616}" type="pres">
      <dgm:prSet presAssocID="{78C1C1E5-093F-44F2-A744-057D7A43FB39}" presName="spaceBetweenRectangles" presStyleCnt="0"/>
      <dgm:spPr/>
    </dgm:pt>
    <dgm:pt modelId="{DF28A67D-45C5-4480-91C2-1A2793EB34E4}" type="pres">
      <dgm:prSet presAssocID="{2F1F47E8-1AA7-427D-8880-C2C945AD8924}" presName="parentLin" presStyleCnt="0"/>
      <dgm:spPr/>
    </dgm:pt>
    <dgm:pt modelId="{35801182-6B15-4FED-983E-C8307C561152}" type="pres">
      <dgm:prSet presAssocID="{2F1F47E8-1AA7-427D-8880-C2C945AD8924}" presName="parentLeftMargin" presStyleLbl="node1" presStyleIdx="2" presStyleCnt="4"/>
      <dgm:spPr/>
      <dgm:t>
        <a:bodyPr/>
        <a:lstStyle/>
        <a:p>
          <a:endParaRPr lang="en-US"/>
        </a:p>
      </dgm:t>
    </dgm:pt>
    <dgm:pt modelId="{AC27B792-52F0-40AF-958E-F5F7DEA8EFA1}" type="pres">
      <dgm:prSet presAssocID="{2F1F47E8-1AA7-427D-8880-C2C945AD8924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9CBE74-5887-425E-8652-5905E753D46A}" type="pres">
      <dgm:prSet presAssocID="{2F1F47E8-1AA7-427D-8880-C2C945AD8924}" presName="negativeSpace" presStyleCnt="0"/>
      <dgm:spPr/>
    </dgm:pt>
    <dgm:pt modelId="{91588C41-F25C-4F8A-B618-D008A9512A00}" type="pres">
      <dgm:prSet presAssocID="{2F1F47E8-1AA7-427D-8880-C2C945AD8924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3B6E151C-A8E4-4665-A8F2-2B2AF928D74D}" type="presOf" srcId="{2F1F47E8-1AA7-427D-8880-C2C945AD8924}" destId="{AC27B792-52F0-40AF-958E-F5F7DEA8EFA1}" srcOrd="1" destOrd="0" presId="urn:microsoft.com/office/officeart/2005/8/layout/list1"/>
    <dgm:cxn modelId="{94462D97-979C-489D-AD9A-A53C1268D720}" type="presOf" srcId="{65B0F917-A608-4FE3-9ABF-49D4534FA74C}" destId="{E2E0F882-212F-4B17-8CA3-6457FC9F7E16}" srcOrd="0" destOrd="0" presId="urn:microsoft.com/office/officeart/2005/8/layout/list1"/>
    <dgm:cxn modelId="{8B7D6D66-37EA-411B-9151-2430BA190355}" type="presOf" srcId="{9EF4D3AA-AFCA-4EEE-B1F3-30AFA196C1B2}" destId="{3FEE19D5-1886-4CB1-AB42-F854412F8E4C}" srcOrd="1" destOrd="0" presId="urn:microsoft.com/office/officeart/2005/8/layout/list1"/>
    <dgm:cxn modelId="{5D1E9FCC-F6B2-4B9A-8846-8A1E5F66B7FB}" type="presOf" srcId="{EF925FD4-81EF-43F0-8969-B729513C2494}" destId="{576B930B-8A89-44A4-8FFA-A2E273A6ED85}" srcOrd="0" destOrd="0" presId="urn:microsoft.com/office/officeart/2005/8/layout/list1"/>
    <dgm:cxn modelId="{3400FBEC-60D9-4661-BBFB-51F151354588}" type="presOf" srcId="{EF925FD4-81EF-43F0-8969-B729513C2494}" destId="{07C4CB85-DEFC-42E3-BFCE-7ED7DE29B2F8}" srcOrd="1" destOrd="0" presId="urn:microsoft.com/office/officeart/2005/8/layout/list1"/>
    <dgm:cxn modelId="{9FD9364B-BECE-45D3-B542-68D52C5E1BDE}" type="presOf" srcId="{65B0F917-A608-4FE3-9ABF-49D4534FA74C}" destId="{141F1323-B2C0-44C2-BD3D-A5EBCE7A0754}" srcOrd="1" destOrd="0" presId="urn:microsoft.com/office/officeart/2005/8/layout/list1"/>
    <dgm:cxn modelId="{A40B0B76-5567-4B41-9716-E15B8A1B0AC7}" srcId="{24CED2FA-6261-4F91-85F0-73750C04A6E7}" destId="{2F1F47E8-1AA7-427D-8880-C2C945AD8924}" srcOrd="3" destOrd="0" parTransId="{A428B6A6-360B-4584-BBE1-7224F214034A}" sibTransId="{87AE1CAC-FF24-44B2-B811-11A49DBF8058}"/>
    <dgm:cxn modelId="{02E7E285-0DB2-46C4-8538-F91756FB30EC}" type="presOf" srcId="{2F1F47E8-1AA7-427D-8880-C2C945AD8924}" destId="{35801182-6B15-4FED-983E-C8307C561152}" srcOrd="0" destOrd="0" presId="urn:microsoft.com/office/officeart/2005/8/layout/list1"/>
    <dgm:cxn modelId="{EEAEEFF7-0E16-4A4E-BDDA-5DE0394ABF85}" type="presOf" srcId="{9EF4D3AA-AFCA-4EEE-B1F3-30AFA196C1B2}" destId="{BA32FCCF-1F68-43F2-B8C5-F21A954EFE2E}" srcOrd="0" destOrd="0" presId="urn:microsoft.com/office/officeart/2005/8/layout/list1"/>
    <dgm:cxn modelId="{5CE05FD7-E9BF-43C0-988C-86647EC5C08C}" srcId="{24CED2FA-6261-4F91-85F0-73750C04A6E7}" destId="{9EF4D3AA-AFCA-4EEE-B1F3-30AFA196C1B2}" srcOrd="0" destOrd="0" parTransId="{AB08E253-64AE-437F-8351-A890DD113F3F}" sibTransId="{262FF493-96E0-41DD-BB53-7B5D83D006FF}"/>
    <dgm:cxn modelId="{6BA8AAC8-FF47-485D-8841-F34EF7B898B9}" srcId="{24CED2FA-6261-4F91-85F0-73750C04A6E7}" destId="{EF925FD4-81EF-43F0-8969-B729513C2494}" srcOrd="2" destOrd="0" parTransId="{EA1A5F22-F19F-433A-81E8-CD4279D259B7}" sibTransId="{78C1C1E5-093F-44F2-A744-057D7A43FB39}"/>
    <dgm:cxn modelId="{59BD5A85-38E5-4477-BBFE-C10025F8FA52}" srcId="{24CED2FA-6261-4F91-85F0-73750C04A6E7}" destId="{65B0F917-A608-4FE3-9ABF-49D4534FA74C}" srcOrd="1" destOrd="0" parTransId="{C8B0746A-ACA3-4866-8C7A-E8CC555B1CAB}" sibTransId="{2CB31C76-A7E9-43DA-AEBD-2BC0F4A1EB65}"/>
    <dgm:cxn modelId="{898404BB-43DE-4CE9-B9B5-AB61F182DC29}" type="presOf" srcId="{24CED2FA-6261-4F91-85F0-73750C04A6E7}" destId="{B7ED66EF-92AD-471F-879B-9F9F9649141E}" srcOrd="0" destOrd="0" presId="urn:microsoft.com/office/officeart/2005/8/layout/list1"/>
    <dgm:cxn modelId="{17302311-826B-4D81-AB37-FBB43CC53ED4}" type="presParOf" srcId="{B7ED66EF-92AD-471F-879B-9F9F9649141E}" destId="{7005ACCC-3D19-4F50-873C-2009427AF916}" srcOrd="0" destOrd="0" presId="urn:microsoft.com/office/officeart/2005/8/layout/list1"/>
    <dgm:cxn modelId="{6747FE07-0413-44CD-BAA3-A8A822B6ADA1}" type="presParOf" srcId="{7005ACCC-3D19-4F50-873C-2009427AF916}" destId="{BA32FCCF-1F68-43F2-B8C5-F21A954EFE2E}" srcOrd="0" destOrd="0" presId="urn:microsoft.com/office/officeart/2005/8/layout/list1"/>
    <dgm:cxn modelId="{3C0267C1-E5DB-4BC6-B41E-4F161D80DBA2}" type="presParOf" srcId="{7005ACCC-3D19-4F50-873C-2009427AF916}" destId="{3FEE19D5-1886-4CB1-AB42-F854412F8E4C}" srcOrd="1" destOrd="0" presId="urn:microsoft.com/office/officeart/2005/8/layout/list1"/>
    <dgm:cxn modelId="{C812A3E2-EC3C-4EE6-B22E-BFC744B8EEAE}" type="presParOf" srcId="{B7ED66EF-92AD-471F-879B-9F9F9649141E}" destId="{2DB2C788-60D1-4744-AC9F-AE3E3F303F93}" srcOrd="1" destOrd="0" presId="urn:microsoft.com/office/officeart/2005/8/layout/list1"/>
    <dgm:cxn modelId="{E72F8F69-ED01-47E3-A8F4-0283B011BA67}" type="presParOf" srcId="{B7ED66EF-92AD-471F-879B-9F9F9649141E}" destId="{3DF36464-0A24-482A-9CD8-9B51C329E7BA}" srcOrd="2" destOrd="0" presId="urn:microsoft.com/office/officeart/2005/8/layout/list1"/>
    <dgm:cxn modelId="{2EB484B3-6A99-4DE7-8F6D-0F4C5D8463E8}" type="presParOf" srcId="{B7ED66EF-92AD-471F-879B-9F9F9649141E}" destId="{25D132D4-C958-4B1A-88C0-76D478D3C9B6}" srcOrd="3" destOrd="0" presId="urn:microsoft.com/office/officeart/2005/8/layout/list1"/>
    <dgm:cxn modelId="{22C60673-E024-42C8-BCE1-BBAD36881981}" type="presParOf" srcId="{B7ED66EF-92AD-471F-879B-9F9F9649141E}" destId="{459F80D1-5BB5-477A-87B3-AC6F1B41DD49}" srcOrd="4" destOrd="0" presId="urn:microsoft.com/office/officeart/2005/8/layout/list1"/>
    <dgm:cxn modelId="{4454E498-A35C-42E7-80D1-957906B8A066}" type="presParOf" srcId="{459F80D1-5BB5-477A-87B3-AC6F1B41DD49}" destId="{E2E0F882-212F-4B17-8CA3-6457FC9F7E16}" srcOrd="0" destOrd="0" presId="urn:microsoft.com/office/officeart/2005/8/layout/list1"/>
    <dgm:cxn modelId="{3D996CB7-F928-4FB8-8A7C-A5B4139871D6}" type="presParOf" srcId="{459F80D1-5BB5-477A-87B3-AC6F1B41DD49}" destId="{141F1323-B2C0-44C2-BD3D-A5EBCE7A0754}" srcOrd="1" destOrd="0" presId="urn:microsoft.com/office/officeart/2005/8/layout/list1"/>
    <dgm:cxn modelId="{100A7236-EFF3-49D4-8F41-F4295483FF67}" type="presParOf" srcId="{B7ED66EF-92AD-471F-879B-9F9F9649141E}" destId="{183B44D0-17C5-4B91-93D2-9322E0761A25}" srcOrd="5" destOrd="0" presId="urn:microsoft.com/office/officeart/2005/8/layout/list1"/>
    <dgm:cxn modelId="{79508C7B-EBFC-40A8-BD03-2EA19B1D580E}" type="presParOf" srcId="{B7ED66EF-92AD-471F-879B-9F9F9649141E}" destId="{9AA1E1D7-519E-4826-9B36-135DAEBD6A37}" srcOrd="6" destOrd="0" presId="urn:microsoft.com/office/officeart/2005/8/layout/list1"/>
    <dgm:cxn modelId="{7D59D68D-861A-4EB5-8BED-3B3A494763FE}" type="presParOf" srcId="{B7ED66EF-92AD-471F-879B-9F9F9649141E}" destId="{90DB00DD-EAEB-434A-AB95-7A28810105CA}" srcOrd="7" destOrd="0" presId="urn:microsoft.com/office/officeart/2005/8/layout/list1"/>
    <dgm:cxn modelId="{0258684B-23E1-4304-804C-0E8E2D3342A9}" type="presParOf" srcId="{B7ED66EF-92AD-471F-879B-9F9F9649141E}" destId="{47C54130-0BC5-4118-A21B-12E599AD2550}" srcOrd="8" destOrd="0" presId="urn:microsoft.com/office/officeart/2005/8/layout/list1"/>
    <dgm:cxn modelId="{AB1E9839-A4DD-47A6-A959-FE4CEFEB3901}" type="presParOf" srcId="{47C54130-0BC5-4118-A21B-12E599AD2550}" destId="{576B930B-8A89-44A4-8FFA-A2E273A6ED85}" srcOrd="0" destOrd="0" presId="urn:microsoft.com/office/officeart/2005/8/layout/list1"/>
    <dgm:cxn modelId="{4FD01463-9E3D-42A3-B424-091B40CA8C6D}" type="presParOf" srcId="{47C54130-0BC5-4118-A21B-12E599AD2550}" destId="{07C4CB85-DEFC-42E3-BFCE-7ED7DE29B2F8}" srcOrd="1" destOrd="0" presId="urn:microsoft.com/office/officeart/2005/8/layout/list1"/>
    <dgm:cxn modelId="{0B65D899-A5CA-4A2F-B05E-D6551FDCBAB0}" type="presParOf" srcId="{B7ED66EF-92AD-471F-879B-9F9F9649141E}" destId="{981E948A-F6F2-4D05-95E9-4B3C43AAAC60}" srcOrd="9" destOrd="0" presId="urn:microsoft.com/office/officeart/2005/8/layout/list1"/>
    <dgm:cxn modelId="{89403B27-4119-46C1-9170-B9B529161241}" type="presParOf" srcId="{B7ED66EF-92AD-471F-879B-9F9F9649141E}" destId="{BBAA5DB6-897B-4468-854E-418C41730E11}" srcOrd="10" destOrd="0" presId="urn:microsoft.com/office/officeart/2005/8/layout/list1"/>
    <dgm:cxn modelId="{31F4DC75-CB9F-4B8A-AC2E-743C4059DDC8}" type="presParOf" srcId="{B7ED66EF-92AD-471F-879B-9F9F9649141E}" destId="{95959E0C-2B41-4D7E-98ED-2BF31E468616}" srcOrd="11" destOrd="0" presId="urn:microsoft.com/office/officeart/2005/8/layout/list1"/>
    <dgm:cxn modelId="{1C7CCBFC-B4FB-41E8-A1F2-882A41063CBC}" type="presParOf" srcId="{B7ED66EF-92AD-471F-879B-9F9F9649141E}" destId="{DF28A67D-45C5-4480-91C2-1A2793EB34E4}" srcOrd="12" destOrd="0" presId="urn:microsoft.com/office/officeart/2005/8/layout/list1"/>
    <dgm:cxn modelId="{20A70555-2374-4ECF-BB2B-B7F588789CCA}" type="presParOf" srcId="{DF28A67D-45C5-4480-91C2-1A2793EB34E4}" destId="{35801182-6B15-4FED-983E-C8307C561152}" srcOrd="0" destOrd="0" presId="urn:microsoft.com/office/officeart/2005/8/layout/list1"/>
    <dgm:cxn modelId="{1DCE1682-EA0A-4F3C-A320-A429E8F789DF}" type="presParOf" srcId="{DF28A67D-45C5-4480-91C2-1A2793EB34E4}" destId="{AC27B792-52F0-40AF-958E-F5F7DEA8EFA1}" srcOrd="1" destOrd="0" presId="urn:microsoft.com/office/officeart/2005/8/layout/list1"/>
    <dgm:cxn modelId="{D511744A-0A66-49F0-8874-27A7A52453F3}" type="presParOf" srcId="{B7ED66EF-92AD-471F-879B-9F9F9649141E}" destId="{299CBE74-5887-425E-8652-5905E753D46A}" srcOrd="13" destOrd="0" presId="urn:microsoft.com/office/officeart/2005/8/layout/list1"/>
    <dgm:cxn modelId="{252CEF0C-19F3-4B50-AFB7-49E0B4A45852}" type="presParOf" srcId="{B7ED66EF-92AD-471F-879B-9F9F9649141E}" destId="{91588C41-F25C-4F8A-B618-D008A9512A00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D82D38A-1FA8-4A25-8904-80AE9B5A67C8}" type="doc">
      <dgm:prSet loTypeId="urn:microsoft.com/office/officeart/2005/8/layout/vList5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12E36E5C-7A31-4523-AB9A-77587B24375B}">
      <dgm:prSet phldrT="[Text]"/>
      <dgm:spPr/>
      <dgm:t>
        <a:bodyPr/>
        <a:lstStyle/>
        <a:p>
          <a:r>
            <a:rPr lang="sr-Latn-RS" dirty="0" smtClean="0"/>
            <a:t>1. Klasična</a:t>
          </a:r>
          <a:endParaRPr lang="en-US" dirty="0"/>
        </a:p>
      </dgm:t>
    </dgm:pt>
    <dgm:pt modelId="{F89298FC-EC77-4C33-84BE-68B39FBD17AD}" type="parTrans" cxnId="{ACC11F27-18AB-412A-A18F-3D283FF3391B}">
      <dgm:prSet/>
      <dgm:spPr/>
      <dgm:t>
        <a:bodyPr/>
        <a:lstStyle/>
        <a:p>
          <a:endParaRPr lang="en-US"/>
        </a:p>
      </dgm:t>
    </dgm:pt>
    <dgm:pt modelId="{B3DCE5F2-47B1-4491-803C-C7AE97B3DD52}" type="sibTrans" cxnId="{ACC11F27-18AB-412A-A18F-3D283FF3391B}">
      <dgm:prSet/>
      <dgm:spPr/>
      <dgm:t>
        <a:bodyPr/>
        <a:lstStyle/>
        <a:p>
          <a:endParaRPr lang="en-US"/>
        </a:p>
      </dgm:t>
    </dgm:pt>
    <dgm:pt modelId="{76B7E01D-7F14-4622-8586-9C9624A8278B}">
      <dgm:prSet phldrT="[Text]"/>
      <dgm:spPr/>
      <dgm:t>
        <a:bodyPr/>
        <a:lstStyle/>
        <a:p>
          <a:r>
            <a:rPr lang="sr-Latn-RS" b="1" dirty="0" smtClean="0"/>
            <a:t>naučno upravljanje </a:t>
          </a:r>
          <a:r>
            <a:rPr lang="sr-Latn-RS" dirty="0" smtClean="0"/>
            <a:t>(naučni pristup upr.)</a:t>
          </a:r>
          <a:endParaRPr lang="en-US" dirty="0"/>
        </a:p>
      </dgm:t>
    </dgm:pt>
    <dgm:pt modelId="{A0FC1152-138F-4BA5-92D4-F12636746517}" type="parTrans" cxnId="{ABD9528E-AB3D-47A1-B84F-414F61627A6B}">
      <dgm:prSet/>
      <dgm:spPr/>
      <dgm:t>
        <a:bodyPr/>
        <a:lstStyle/>
        <a:p>
          <a:endParaRPr lang="en-US"/>
        </a:p>
      </dgm:t>
    </dgm:pt>
    <dgm:pt modelId="{81E480FE-10C6-4E39-B667-E5CCF8370E5A}" type="sibTrans" cxnId="{ABD9528E-AB3D-47A1-B84F-414F61627A6B}">
      <dgm:prSet/>
      <dgm:spPr/>
      <dgm:t>
        <a:bodyPr/>
        <a:lstStyle/>
        <a:p>
          <a:endParaRPr lang="en-US"/>
        </a:p>
      </dgm:t>
    </dgm:pt>
    <dgm:pt modelId="{1CA013C7-03E2-4F33-923F-4A255D710C6A}">
      <dgm:prSet phldrT="[Text]"/>
      <dgm:spPr/>
      <dgm:t>
        <a:bodyPr/>
        <a:lstStyle/>
        <a:p>
          <a:r>
            <a:rPr lang="sr-Latn-RS" b="1" dirty="0" smtClean="0"/>
            <a:t>administrativna škola </a:t>
          </a:r>
          <a:r>
            <a:rPr lang="sr-Latn-RS" dirty="0" smtClean="0"/>
            <a:t>(osn. funkcije upr.)</a:t>
          </a:r>
          <a:endParaRPr lang="en-US" dirty="0"/>
        </a:p>
      </dgm:t>
    </dgm:pt>
    <dgm:pt modelId="{24AFC8B1-816A-4291-AB46-E21616337776}" type="parTrans" cxnId="{84F4AA33-B102-4B2F-9768-A99CB890020C}">
      <dgm:prSet/>
      <dgm:spPr/>
      <dgm:t>
        <a:bodyPr/>
        <a:lstStyle/>
        <a:p>
          <a:endParaRPr lang="en-US"/>
        </a:p>
      </dgm:t>
    </dgm:pt>
    <dgm:pt modelId="{1F7E9583-6DF2-4E7F-827E-E9A24460FE87}" type="sibTrans" cxnId="{84F4AA33-B102-4B2F-9768-A99CB890020C}">
      <dgm:prSet/>
      <dgm:spPr/>
      <dgm:t>
        <a:bodyPr/>
        <a:lstStyle/>
        <a:p>
          <a:endParaRPr lang="en-US"/>
        </a:p>
      </dgm:t>
    </dgm:pt>
    <dgm:pt modelId="{8040A2DE-1D74-418E-A2BC-BDA9FF82EA4D}">
      <dgm:prSet phldrT="[Text]"/>
      <dgm:spPr/>
      <dgm:t>
        <a:bodyPr/>
        <a:lstStyle/>
        <a:p>
          <a:r>
            <a:rPr lang="sr-Latn-RS" dirty="0" smtClean="0"/>
            <a:t>3. Nauka o upravljanju </a:t>
          </a:r>
          <a:endParaRPr lang="en-US" dirty="0"/>
        </a:p>
      </dgm:t>
    </dgm:pt>
    <dgm:pt modelId="{247CC69E-5C41-4CEA-8F61-041B9DD2F099}" type="parTrans" cxnId="{DC2CE40D-84B2-4785-B8C1-B746DC1DD6E4}">
      <dgm:prSet/>
      <dgm:spPr/>
      <dgm:t>
        <a:bodyPr/>
        <a:lstStyle/>
        <a:p>
          <a:endParaRPr lang="en-US"/>
        </a:p>
      </dgm:t>
    </dgm:pt>
    <dgm:pt modelId="{1C4D88D4-1029-4803-8678-68DE45ABC188}" type="sibTrans" cxnId="{DC2CE40D-84B2-4785-B8C1-B746DC1DD6E4}">
      <dgm:prSet/>
      <dgm:spPr/>
      <dgm:t>
        <a:bodyPr/>
        <a:lstStyle/>
        <a:p>
          <a:endParaRPr lang="en-US"/>
        </a:p>
      </dgm:t>
    </dgm:pt>
    <dgm:pt modelId="{A6FE7742-3F71-4B19-A89E-54FAD78D5BFE}">
      <dgm:prSet phldrT="[Text]"/>
      <dgm:spPr/>
      <dgm:t>
        <a:bodyPr/>
        <a:lstStyle/>
        <a:p>
          <a:r>
            <a:rPr lang="sr-Latn-RS" dirty="0" smtClean="0"/>
            <a:t>skup matematičkih tehnika, modeliranja....</a:t>
          </a:r>
          <a:endParaRPr lang="en-US" dirty="0"/>
        </a:p>
      </dgm:t>
    </dgm:pt>
    <dgm:pt modelId="{6EF72A8E-8A84-4981-A950-22071A1F5305}" type="parTrans" cxnId="{8D6AE749-4659-4D2A-9F34-B9BA023CFD14}">
      <dgm:prSet/>
      <dgm:spPr/>
      <dgm:t>
        <a:bodyPr/>
        <a:lstStyle/>
        <a:p>
          <a:endParaRPr lang="en-US"/>
        </a:p>
      </dgm:t>
    </dgm:pt>
    <dgm:pt modelId="{08C40810-AE6A-4D52-93C1-5F8D5D1669C0}" type="sibTrans" cxnId="{8D6AE749-4659-4D2A-9F34-B9BA023CFD14}">
      <dgm:prSet/>
      <dgm:spPr/>
      <dgm:t>
        <a:bodyPr/>
        <a:lstStyle/>
        <a:p>
          <a:endParaRPr lang="en-US"/>
        </a:p>
      </dgm:t>
    </dgm:pt>
    <dgm:pt modelId="{1F69F240-1720-48BE-B8FA-04AF642BD1E3}">
      <dgm:prSet phldrT="[Text]"/>
      <dgm:spPr/>
      <dgm:t>
        <a:bodyPr/>
        <a:lstStyle/>
        <a:p>
          <a:r>
            <a:rPr lang="sr-Latn-RS" b="1" dirty="0" smtClean="0"/>
            <a:t>multidisciplinarni </a:t>
          </a:r>
          <a:r>
            <a:rPr lang="sr-Latn-RS" dirty="0" smtClean="0"/>
            <a:t>pristup upravljanju</a:t>
          </a:r>
          <a:endParaRPr lang="en-US" dirty="0"/>
        </a:p>
      </dgm:t>
    </dgm:pt>
    <dgm:pt modelId="{CEB31395-1804-49CB-B9AF-D8C7347DE4CB}" type="parTrans" cxnId="{E599C2E7-5D21-4E63-B9B9-6EF017C41457}">
      <dgm:prSet/>
      <dgm:spPr/>
      <dgm:t>
        <a:bodyPr/>
        <a:lstStyle/>
        <a:p>
          <a:endParaRPr lang="en-US"/>
        </a:p>
      </dgm:t>
    </dgm:pt>
    <dgm:pt modelId="{76092DA8-C812-4790-A68E-F2BA6DE6AE55}" type="sibTrans" cxnId="{E599C2E7-5D21-4E63-B9B9-6EF017C41457}">
      <dgm:prSet/>
      <dgm:spPr/>
      <dgm:t>
        <a:bodyPr/>
        <a:lstStyle/>
        <a:p>
          <a:endParaRPr lang="en-US"/>
        </a:p>
      </dgm:t>
    </dgm:pt>
    <dgm:pt modelId="{68603E57-18E6-4F7E-9A5B-FF4E29C6A651}">
      <dgm:prSet phldrT="[Text]"/>
      <dgm:spPr/>
      <dgm:t>
        <a:bodyPr/>
        <a:lstStyle/>
        <a:p>
          <a:r>
            <a:rPr lang="sr-Latn-RS" dirty="0" smtClean="0"/>
            <a:t>4. Savremeni pristupi</a:t>
          </a:r>
          <a:endParaRPr lang="en-US" dirty="0"/>
        </a:p>
      </dgm:t>
    </dgm:pt>
    <dgm:pt modelId="{4703C08B-6203-4D85-AAB4-4AB68B3D5529}" type="parTrans" cxnId="{BAF7672C-60D2-411E-AFF4-E31C298C7853}">
      <dgm:prSet/>
      <dgm:spPr/>
      <dgm:t>
        <a:bodyPr/>
        <a:lstStyle/>
        <a:p>
          <a:endParaRPr lang="en-US"/>
        </a:p>
      </dgm:t>
    </dgm:pt>
    <dgm:pt modelId="{7A02FADC-54AB-4D96-8C39-2768F73B89C2}" type="sibTrans" cxnId="{BAF7672C-60D2-411E-AFF4-E31C298C7853}">
      <dgm:prSet/>
      <dgm:spPr/>
      <dgm:t>
        <a:bodyPr/>
        <a:lstStyle/>
        <a:p>
          <a:endParaRPr lang="en-US"/>
        </a:p>
      </dgm:t>
    </dgm:pt>
    <dgm:pt modelId="{83C8542D-E7E4-48B4-99C1-7E961C3EBD86}">
      <dgm:prSet phldrT="[Text]"/>
      <dgm:spPr/>
      <dgm:t>
        <a:bodyPr/>
        <a:lstStyle/>
        <a:p>
          <a:r>
            <a:rPr lang="sr-Latn-RS" b="1" dirty="0" smtClean="0"/>
            <a:t>sistemski </a:t>
          </a:r>
          <a:r>
            <a:rPr lang="sr-Latn-RS" dirty="0" smtClean="0"/>
            <a:t>(preduzeće je sistem od podsistema)</a:t>
          </a:r>
          <a:endParaRPr lang="en-US" dirty="0"/>
        </a:p>
      </dgm:t>
    </dgm:pt>
    <dgm:pt modelId="{5D2A6F50-21FD-4429-A4DA-74F55720F289}" type="parTrans" cxnId="{081F9A83-B558-4F30-BEC7-9BFF160B9D71}">
      <dgm:prSet/>
      <dgm:spPr/>
      <dgm:t>
        <a:bodyPr/>
        <a:lstStyle/>
        <a:p>
          <a:endParaRPr lang="en-US"/>
        </a:p>
      </dgm:t>
    </dgm:pt>
    <dgm:pt modelId="{495F9783-7FDC-49B4-8E80-1BA5090057C6}" type="sibTrans" cxnId="{081F9A83-B558-4F30-BEC7-9BFF160B9D71}">
      <dgm:prSet/>
      <dgm:spPr/>
      <dgm:t>
        <a:bodyPr/>
        <a:lstStyle/>
        <a:p>
          <a:endParaRPr lang="en-US"/>
        </a:p>
      </dgm:t>
    </dgm:pt>
    <dgm:pt modelId="{34461701-60DF-41FD-AA73-3D71C690F873}">
      <dgm:prSet phldrT="[Text]"/>
      <dgm:spPr/>
      <dgm:t>
        <a:bodyPr/>
        <a:lstStyle/>
        <a:p>
          <a:r>
            <a:rPr lang="sr-Latn-RS" b="1" dirty="0" smtClean="0"/>
            <a:t>situacioni </a:t>
          </a:r>
          <a:r>
            <a:rPr lang="sr-Latn-RS" dirty="0" smtClean="0"/>
            <a:t>(sve zavisi od situacije)</a:t>
          </a:r>
          <a:endParaRPr lang="en-US" dirty="0"/>
        </a:p>
      </dgm:t>
    </dgm:pt>
    <dgm:pt modelId="{08D2F10A-380D-4445-8C87-E8FC45B3E61A}" type="parTrans" cxnId="{F3295979-BD31-4707-A45B-CF2970737DD8}">
      <dgm:prSet/>
      <dgm:spPr/>
      <dgm:t>
        <a:bodyPr/>
        <a:lstStyle/>
        <a:p>
          <a:endParaRPr lang="en-US"/>
        </a:p>
      </dgm:t>
    </dgm:pt>
    <dgm:pt modelId="{F50C881D-DA09-4531-A2F2-EF6328235FB0}" type="sibTrans" cxnId="{F3295979-BD31-4707-A45B-CF2970737DD8}">
      <dgm:prSet/>
      <dgm:spPr/>
      <dgm:t>
        <a:bodyPr/>
        <a:lstStyle/>
        <a:p>
          <a:endParaRPr lang="en-US"/>
        </a:p>
      </dgm:t>
    </dgm:pt>
    <dgm:pt modelId="{AF17D991-E66D-409B-97DE-64E9DA5469B7}">
      <dgm:prSet/>
      <dgm:spPr/>
      <dgm:t>
        <a:bodyPr/>
        <a:lstStyle/>
        <a:p>
          <a:r>
            <a:rPr lang="sr-Latn-RS" dirty="0" smtClean="0"/>
            <a:t>2.Bihejvioristička</a:t>
          </a:r>
          <a:endParaRPr lang="en-US" dirty="0"/>
        </a:p>
      </dgm:t>
    </dgm:pt>
    <dgm:pt modelId="{D6781B02-B3B8-4418-9848-78CFF8FFA2D0}" type="parTrans" cxnId="{24F29200-2645-4DBB-85BA-C69FC21CCAF8}">
      <dgm:prSet/>
      <dgm:spPr/>
      <dgm:t>
        <a:bodyPr/>
        <a:lstStyle/>
        <a:p>
          <a:endParaRPr lang="en-US"/>
        </a:p>
      </dgm:t>
    </dgm:pt>
    <dgm:pt modelId="{D4FFB3CA-A476-43FF-968D-37E811D8E9FE}" type="sibTrans" cxnId="{24F29200-2645-4DBB-85BA-C69FC21CCAF8}">
      <dgm:prSet/>
      <dgm:spPr/>
      <dgm:t>
        <a:bodyPr/>
        <a:lstStyle/>
        <a:p>
          <a:endParaRPr lang="en-US"/>
        </a:p>
      </dgm:t>
    </dgm:pt>
    <dgm:pt modelId="{942E8B4E-62E6-4F4F-81DE-0652A798D939}">
      <dgm:prSet/>
      <dgm:spPr/>
      <dgm:t>
        <a:bodyPr/>
        <a:lstStyle/>
        <a:p>
          <a:r>
            <a:rPr lang="sr-Latn-RS" dirty="0" smtClean="0"/>
            <a:t>zasnovana na </a:t>
          </a:r>
          <a:r>
            <a:rPr lang="sr-Latn-RS" b="1" dirty="0" smtClean="0"/>
            <a:t>međuljudskim odnosima</a:t>
          </a:r>
          <a:endParaRPr lang="en-US" b="1" dirty="0"/>
        </a:p>
      </dgm:t>
    </dgm:pt>
    <dgm:pt modelId="{AF62483C-19E4-461B-9489-995996538548}" type="parTrans" cxnId="{D2073CA6-8FE3-4E59-ACB8-4C6EF5B0F112}">
      <dgm:prSet/>
      <dgm:spPr/>
      <dgm:t>
        <a:bodyPr/>
        <a:lstStyle/>
        <a:p>
          <a:endParaRPr lang="en-US"/>
        </a:p>
      </dgm:t>
    </dgm:pt>
    <dgm:pt modelId="{F19BD199-FADB-4FDB-8D88-CF8DC8052782}" type="sibTrans" cxnId="{D2073CA6-8FE3-4E59-ACB8-4C6EF5B0F112}">
      <dgm:prSet/>
      <dgm:spPr/>
      <dgm:t>
        <a:bodyPr/>
        <a:lstStyle/>
        <a:p>
          <a:endParaRPr lang="en-US"/>
        </a:p>
      </dgm:t>
    </dgm:pt>
    <dgm:pt modelId="{E217C550-811F-477F-8977-30597784C7CC}" type="pres">
      <dgm:prSet presAssocID="{CD82D38A-1FA8-4A25-8904-80AE9B5A67C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8849C6C-7C6F-4D2E-AAAB-75EB7C913456}" type="pres">
      <dgm:prSet presAssocID="{12E36E5C-7A31-4523-AB9A-77587B24375B}" presName="linNode" presStyleCnt="0"/>
      <dgm:spPr/>
    </dgm:pt>
    <dgm:pt modelId="{ECF6F476-9469-4104-819F-90113BA34E25}" type="pres">
      <dgm:prSet presAssocID="{12E36E5C-7A31-4523-AB9A-77587B24375B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CB576D-D954-459B-9D64-D13FBDD26B0F}" type="pres">
      <dgm:prSet presAssocID="{12E36E5C-7A31-4523-AB9A-77587B24375B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D15A79-8F6B-4F44-9C79-C4542420FC8C}" type="pres">
      <dgm:prSet presAssocID="{B3DCE5F2-47B1-4491-803C-C7AE97B3DD52}" presName="sp" presStyleCnt="0"/>
      <dgm:spPr/>
    </dgm:pt>
    <dgm:pt modelId="{2F849989-1F4A-4BE1-A281-0811F6D0145F}" type="pres">
      <dgm:prSet presAssocID="{AF17D991-E66D-409B-97DE-64E9DA5469B7}" presName="linNode" presStyleCnt="0"/>
      <dgm:spPr/>
    </dgm:pt>
    <dgm:pt modelId="{8130D2FA-17BB-4E18-A6B0-BFBBC9F6E026}" type="pres">
      <dgm:prSet presAssocID="{AF17D991-E66D-409B-97DE-64E9DA5469B7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C02F0A-05D5-4F04-A3D5-100BE5B56807}" type="pres">
      <dgm:prSet presAssocID="{AF17D991-E66D-409B-97DE-64E9DA5469B7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558321-AD47-4BD8-98F6-F4575E01F5AC}" type="pres">
      <dgm:prSet presAssocID="{D4FFB3CA-A476-43FF-968D-37E811D8E9FE}" presName="sp" presStyleCnt="0"/>
      <dgm:spPr/>
    </dgm:pt>
    <dgm:pt modelId="{899A1581-59EE-4EAC-8FFB-9EACFA3EFE31}" type="pres">
      <dgm:prSet presAssocID="{8040A2DE-1D74-418E-A2BC-BDA9FF82EA4D}" presName="linNode" presStyleCnt="0"/>
      <dgm:spPr/>
    </dgm:pt>
    <dgm:pt modelId="{819000C1-2D1B-4702-B46E-980E718E6BE6}" type="pres">
      <dgm:prSet presAssocID="{8040A2DE-1D74-418E-A2BC-BDA9FF82EA4D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CF0CB7-4212-4447-8CBB-6AC4BB6FEF4A}" type="pres">
      <dgm:prSet presAssocID="{8040A2DE-1D74-418E-A2BC-BDA9FF82EA4D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AC2139-2D61-4A77-92C2-19B10E4D4733}" type="pres">
      <dgm:prSet presAssocID="{1C4D88D4-1029-4803-8678-68DE45ABC188}" presName="sp" presStyleCnt="0"/>
      <dgm:spPr/>
    </dgm:pt>
    <dgm:pt modelId="{81C4CA1B-393B-439A-B060-7892045F0576}" type="pres">
      <dgm:prSet presAssocID="{68603E57-18E6-4F7E-9A5B-FF4E29C6A651}" presName="linNode" presStyleCnt="0"/>
      <dgm:spPr/>
    </dgm:pt>
    <dgm:pt modelId="{D0DF974E-29E9-4190-A0D9-C903582DCDEA}" type="pres">
      <dgm:prSet presAssocID="{68603E57-18E6-4F7E-9A5B-FF4E29C6A651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9B06955-6659-49E7-A9DB-5CC691F73CFF}" type="pres">
      <dgm:prSet presAssocID="{68603E57-18E6-4F7E-9A5B-FF4E29C6A651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02506A9-E752-4792-A001-37B73C998346}" type="presOf" srcId="{83C8542D-E7E4-48B4-99C1-7E961C3EBD86}" destId="{79B06955-6659-49E7-A9DB-5CC691F73CFF}" srcOrd="0" destOrd="0" presId="urn:microsoft.com/office/officeart/2005/8/layout/vList5"/>
    <dgm:cxn modelId="{DC2CE40D-84B2-4785-B8C1-B746DC1DD6E4}" srcId="{CD82D38A-1FA8-4A25-8904-80AE9B5A67C8}" destId="{8040A2DE-1D74-418E-A2BC-BDA9FF82EA4D}" srcOrd="2" destOrd="0" parTransId="{247CC69E-5C41-4CEA-8F61-041B9DD2F099}" sibTransId="{1C4D88D4-1029-4803-8678-68DE45ABC188}"/>
    <dgm:cxn modelId="{9181C47F-B800-4AE9-800E-CBBF72F11F79}" type="presOf" srcId="{CD82D38A-1FA8-4A25-8904-80AE9B5A67C8}" destId="{E217C550-811F-477F-8977-30597784C7CC}" srcOrd="0" destOrd="0" presId="urn:microsoft.com/office/officeart/2005/8/layout/vList5"/>
    <dgm:cxn modelId="{F6F89527-0A6F-4AC5-BF4D-BE9977C0C8B0}" type="presOf" srcId="{76B7E01D-7F14-4622-8586-9C9624A8278B}" destId="{71CB576D-D954-459B-9D64-D13FBDD26B0F}" srcOrd="0" destOrd="0" presId="urn:microsoft.com/office/officeart/2005/8/layout/vList5"/>
    <dgm:cxn modelId="{BAF7672C-60D2-411E-AFF4-E31C298C7853}" srcId="{CD82D38A-1FA8-4A25-8904-80AE9B5A67C8}" destId="{68603E57-18E6-4F7E-9A5B-FF4E29C6A651}" srcOrd="3" destOrd="0" parTransId="{4703C08B-6203-4D85-AAB4-4AB68B3D5529}" sibTransId="{7A02FADC-54AB-4D96-8C39-2768F73B89C2}"/>
    <dgm:cxn modelId="{5AF615CE-5507-4A05-8395-DE3B371722B5}" type="presOf" srcId="{A6FE7742-3F71-4B19-A89E-54FAD78D5BFE}" destId="{ABCF0CB7-4212-4447-8CBB-6AC4BB6FEF4A}" srcOrd="0" destOrd="0" presId="urn:microsoft.com/office/officeart/2005/8/layout/vList5"/>
    <dgm:cxn modelId="{84F4AA33-B102-4B2F-9768-A99CB890020C}" srcId="{12E36E5C-7A31-4523-AB9A-77587B24375B}" destId="{1CA013C7-03E2-4F33-923F-4A255D710C6A}" srcOrd="1" destOrd="0" parTransId="{24AFC8B1-816A-4291-AB46-E21616337776}" sibTransId="{1F7E9583-6DF2-4E7F-827E-E9A24460FE87}"/>
    <dgm:cxn modelId="{ACC11F27-18AB-412A-A18F-3D283FF3391B}" srcId="{CD82D38A-1FA8-4A25-8904-80AE9B5A67C8}" destId="{12E36E5C-7A31-4523-AB9A-77587B24375B}" srcOrd="0" destOrd="0" parTransId="{F89298FC-EC77-4C33-84BE-68B39FBD17AD}" sibTransId="{B3DCE5F2-47B1-4491-803C-C7AE97B3DD52}"/>
    <dgm:cxn modelId="{3DF73935-0524-4D59-A126-B8D7A907E925}" type="presOf" srcId="{942E8B4E-62E6-4F4F-81DE-0652A798D939}" destId="{78C02F0A-05D5-4F04-A3D5-100BE5B56807}" srcOrd="0" destOrd="0" presId="urn:microsoft.com/office/officeart/2005/8/layout/vList5"/>
    <dgm:cxn modelId="{ABD9528E-AB3D-47A1-B84F-414F61627A6B}" srcId="{12E36E5C-7A31-4523-AB9A-77587B24375B}" destId="{76B7E01D-7F14-4622-8586-9C9624A8278B}" srcOrd="0" destOrd="0" parTransId="{A0FC1152-138F-4BA5-92D4-F12636746517}" sibTransId="{81E480FE-10C6-4E39-B667-E5CCF8370E5A}"/>
    <dgm:cxn modelId="{06CFA151-FD12-402E-A516-58CC1F78D47D}" type="presOf" srcId="{AF17D991-E66D-409B-97DE-64E9DA5469B7}" destId="{8130D2FA-17BB-4E18-A6B0-BFBBC9F6E026}" srcOrd="0" destOrd="0" presId="urn:microsoft.com/office/officeart/2005/8/layout/vList5"/>
    <dgm:cxn modelId="{E599C2E7-5D21-4E63-B9B9-6EF017C41457}" srcId="{8040A2DE-1D74-418E-A2BC-BDA9FF82EA4D}" destId="{1F69F240-1720-48BE-B8FA-04AF642BD1E3}" srcOrd="1" destOrd="0" parTransId="{CEB31395-1804-49CB-B9AF-D8C7347DE4CB}" sibTransId="{76092DA8-C812-4790-A68E-F2BA6DE6AE55}"/>
    <dgm:cxn modelId="{081F9A83-B558-4F30-BEC7-9BFF160B9D71}" srcId="{68603E57-18E6-4F7E-9A5B-FF4E29C6A651}" destId="{83C8542D-E7E4-48B4-99C1-7E961C3EBD86}" srcOrd="0" destOrd="0" parTransId="{5D2A6F50-21FD-4429-A4DA-74F55720F289}" sibTransId="{495F9783-7FDC-49B4-8E80-1BA5090057C6}"/>
    <dgm:cxn modelId="{F3295979-BD31-4707-A45B-CF2970737DD8}" srcId="{68603E57-18E6-4F7E-9A5B-FF4E29C6A651}" destId="{34461701-60DF-41FD-AA73-3D71C690F873}" srcOrd="1" destOrd="0" parTransId="{08D2F10A-380D-4445-8C87-E8FC45B3E61A}" sibTransId="{F50C881D-DA09-4531-A2F2-EF6328235FB0}"/>
    <dgm:cxn modelId="{A0136461-4D11-47C5-9BAA-4F022EFCEAAB}" type="presOf" srcId="{68603E57-18E6-4F7E-9A5B-FF4E29C6A651}" destId="{D0DF974E-29E9-4190-A0D9-C903582DCDEA}" srcOrd="0" destOrd="0" presId="urn:microsoft.com/office/officeart/2005/8/layout/vList5"/>
    <dgm:cxn modelId="{172A4CC0-EE3C-41C5-A830-FB6D5F873A18}" type="presOf" srcId="{8040A2DE-1D74-418E-A2BC-BDA9FF82EA4D}" destId="{819000C1-2D1B-4702-B46E-980E718E6BE6}" srcOrd="0" destOrd="0" presId="urn:microsoft.com/office/officeart/2005/8/layout/vList5"/>
    <dgm:cxn modelId="{8D6AE749-4659-4D2A-9F34-B9BA023CFD14}" srcId="{8040A2DE-1D74-418E-A2BC-BDA9FF82EA4D}" destId="{A6FE7742-3F71-4B19-A89E-54FAD78D5BFE}" srcOrd="0" destOrd="0" parTransId="{6EF72A8E-8A84-4981-A950-22071A1F5305}" sibTransId="{08C40810-AE6A-4D52-93C1-5F8D5D1669C0}"/>
    <dgm:cxn modelId="{D2073CA6-8FE3-4E59-ACB8-4C6EF5B0F112}" srcId="{AF17D991-E66D-409B-97DE-64E9DA5469B7}" destId="{942E8B4E-62E6-4F4F-81DE-0652A798D939}" srcOrd="0" destOrd="0" parTransId="{AF62483C-19E4-461B-9489-995996538548}" sibTransId="{F19BD199-FADB-4FDB-8D88-CF8DC8052782}"/>
    <dgm:cxn modelId="{073E2FB2-EC5B-4D08-B59F-F5088BC4C1CB}" type="presOf" srcId="{1F69F240-1720-48BE-B8FA-04AF642BD1E3}" destId="{ABCF0CB7-4212-4447-8CBB-6AC4BB6FEF4A}" srcOrd="0" destOrd="1" presId="urn:microsoft.com/office/officeart/2005/8/layout/vList5"/>
    <dgm:cxn modelId="{20C7F559-1F4B-48AC-94D3-6E924B2F1962}" type="presOf" srcId="{34461701-60DF-41FD-AA73-3D71C690F873}" destId="{79B06955-6659-49E7-A9DB-5CC691F73CFF}" srcOrd="0" destOrd="1" presId="urn:microsoft.com/office/officeart/2005/8/layout/vList5"/>
    <dgm:cxn modelId="{24F29200-2645-4DBB-85BA-C69FC21CCAF8}" srcId="{CD82D38A-1FA8-4A25-8904-80AE9B5A67C8}" destId="{AF17D991-E66D-409B-97DE-64E9DA5469B7}" srcOrd="1" destOrd="0" parTransId="{D6781B02-B3B8-4418-9848-78CFF8FFA2D0}" sibTransId="{D4FFB3CA-A476-43FF-968D-37E811D8E9FE}"/>
    <dgm:cxn modelId="{30C3824D-70A7-4768-913F-EB48394F8BC3}" type="presOf" srcId="{1CA013C7-03E2-4F33-923F-4A255D710C6A}" destId="{71CB576D-D954-459B-9D64-D13FBDD26B0F}" srcOrd="0" destOrd="1" presId="urn:microsoft.com/office/officeart/2005/8/layout/vList5"/>
    <dgm:cxn modelId="{7F904604-8F97-48C6-880E-547E33B44AF7}" type="presOf" srcId="{12E36E5C-7A31-4523-AB9A-77587B24375B}" destId="{ECF6F476-9469-4104-819F-90113BA34E25}" srcOrd="0" destOrd="0" presId="urn:microsoft.com/office/officeart/2005/8/layout/vList5"/>
    <dgm:cxn modelId="{880B6893-8B0C-497F-A857-04840ACFE3F2}" type="presParOf" srcId="{E217C550-811F-477F-8977-30597784C7CC}" destId="{78849C6C-7C6F-4D2E-AAAB-75EB7C913456}" srcOrd="0" destOrd="0" presId="urn:microsoft.com/office/officeart/2005/8/layout/vList5"/>
    <dgm:cxn modelId="{00377D39-7EB8-4E64-BC89-53B89774EA83}" type="presParOf" srcId="{78849C6C-7C6F-4D2E-AAAB-75EB7C913456}" destId="{ECF6F476-9469-4104-819F-90113BA34E25}" srcOrd="0" destOrd="0" presId="urn:microsoft.com/office/officeart/2005/8/layout/vList5"/>
    <dgm:cxn modelId="{05DDE01A-091C-489F-9339-D15F190422D2}" type="presParOf" srcId="{78849C6C-7C6F-4D2E-AAAB-75EB7C913456}" destId="{71CB576D-D954-459B-9D64-D13FBDD26B0F}" srcOrd="1" destOrd="0" presId="urn:microsoft.com/office/officeart/2005/8/layout/vList5"/>
    <dgm:cxn modelId="{B731DAC8-10B1-4B44-A8BD-F9E1C0AB39D6}" type="presParOf" srcId="{E217C550-811F-477F-8977-30597784C7CC}" destId="{6DD15A79-8F6B-4F44-9C79-C4542420FC8C}" srcOrd="1" destOrd="0" presId="urn:microsoft.com/office/officeart/2005/8/layout/vList5"/>
    <dgm:cxn modelId="{ED4A957F-AD16-4A98-BEC4-B0A15FBC70D0}" type="presParOf" srcId="{E217C550-811F-477F-8977-30597784C7CC}" destId="{2F849989-1F4A-4BE1-A281-0811F6D0145F}" srcOrd="2" destOrd="0" presId="urn:microsoft.com/office/officeart/2005/8/layout/vList5"/>
    <dgm:cxn modelId="{129F6BF6-0AF8-4888-89AA-467458666B90}" type="presParOf" srcId="{2F849989-1F4A-4BE1-A281-0811F6D0145F}" destId="{8130D2FA-17BB-4E18-A6B0-BFBBC9F6E026}" srcOrd="0" destOrd="0" presId="urn:microsoft.com/office/officeart/2005/8/layout/vList5"/>
    <dgm:cxn modelId="{7A9440A1-BBCF-4DF4-AC7A-513330BA1CA9}" type="presParOf" srcId="{2F849989-1F4A-4BE1-A281-0811F6D0145F}" destId="{78C02F0A-05D5-4F04-A3D5-100BE5B56807}" srcOrd="1" destOrd="0" presId="urn:microsoft.com/office/officeart/2005/8/layout/vList5"/>
    <dgm:cxn modelId="{687A11C0-AD68-4D06-A707-17DBD9AB89CF}" type="presParOf" srcId="{E217C550-811F-477F-8977-30597784C7CC}" destId="{3C558321-AD47-4BD8-98F6-F4575E01F5AC}" srcOrd="3" destOrd="0" presId="urn:microsoft.com/office/officeart/2005/8/layout/vList5"/>
    <dgm:cxn modelId="{DF224CEE-41CC-464F-BEB0-971DBF27F3C1}" type="presParOf" srcId="{E217C550-811F-477F-8977-30597784C7CC}" destId="{899A1581-59EE-4EAC-8FFB-9EACFA3EFE31}" srcOrd="4" destOrd="0" presId="urn:microsoft.com/office/officeart/2005/8/layout/vList5"/>
    <dgm:cxn modelId="{029D7FC6-DC7B-43A1-9863-43AE453149A1}" type="presParOf" srcId="{899A1581-59EE-4EAC-8FFB-9EACFA3EFE31}" destId="{819000C1-2D1B-4702-B46E-980E718E6BE6}" srcOrd="0" destOrd="0" presId="urn:microsoft.com/office/officeart/2005/8/layout/vList5"/>
    <dgm:cxn modelId="{F8D8760E-2339-43F6-BEE9-9385EB43A218}" type="presParOf" srcId="{899A1581-59EE-4EAC-8FFB-9EACFA3EFE31}" destId="{ABCF0CB7-4212-4447-8CBB-6AC4BB6FEF4A}" srcOrd="1" destOrd="0" presId="urn:microsoft.com/office/officeart/2005/8/layout/vList5"/>
    <dgm:cxn modelId="{F736D003-5DF5-4914-A5EA-FA1A460DBF42}" type="presParOf" srcId="{E217C550-811F-477F-8977-30597784C7CC}" destId="{77AC2139-2D61-4A77-92C2-19B10E4D4733}" srcOrd="5" destOrd="0" presId="urn:microsoft.com/office/officeart/2005/8/layout/vList5"/>
    <dgm:cxn modelId="{D17401A3-F463-451B-AD85-D8B6F405E1DF}" type="presParOf" srcId="{E217C550-811F-477F-8977-30597784C7CC}" destId="{81C4CA1B-393B-439A-B060-7892045F0576}" srcOrd="6" destOrd="0" presId="urn:microsoft.com/office/officeart/2005/8/layout/vList5"/>
    <dgm:cxn modelId="{D330F39A-5BB3-4FE8-A866-A9F6C76E9177}" type="presParOf" srcId="{81C4CA1B-393B-439A-B060-7892045F0576}" destId="{D0DF974E-29E9-4190-A0D9-C903582DCDEA}" srcOrd="0" destOrd="0" presId="urn:microsoft.com/office/officeart/2005/8/layout/vList5"/>
    <dgm:cxn modelId="{AD6ED217-3661-44CA-8CF6-834B5C61B50B}" type="presParOf" srcId="{81C4CA1B-393B-439A-B060-7892045F0576}" destId="{79B06955-6659-49E7-A9DB-5CC691F73CFF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DF36464-0A24-482A-9CD8-9B51C329E7BA}">
      <dsp:nvSpPr>
        <dsp:cNvPr id="0" name=""/>
        <dsp:cNvSpPr/>
      </dsp:nvSpPr>
      <dsp:spPr>
        <a:xfrm>
          <a:off x="0" y="436478"/>
          <a:ext cx="8229600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FEE19D5-1886-4CB1-AB42-F854412F8E4C}">
      <dsp:nvSpPr>
        <dsp:cNvPr id="0" name=""/>
        <dsp:cNvSpPr/>
      </dsp:nvSpPr>
      <dsp:spPr>
        <a:xfrm>
          <a:off x="411480" y="82238"/>
          <a:ext cx="5760720" cy="7084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2400" kern="1200" dirty="0" smtClean="0"/>
            <a:t>1. Klasična teorija upravljanja</a:t>
          </a:r>
          <a:endParaRPr lang="en-US" sz="2400" kern="1200" dirty="0"/>
        </a:p>
      </dsp:txBody>
      <dsp:txXfrm>
        <a:off x="411480" y="82238"/>
        <a:ext cx="5760720" cy="708480"/>
      </dsp:txXfrm>
    </dsp:sp>
    <dsp:sp modelId="{9AA1E1D7-519E-4826-9B36-135DAEBD6A37}">
      <dsp:nvSpPr>
        <dsp:cNvPr id="0" name=""/>
        <dsp:cNvSpPr/>
      </dsp:nvSpPr>
      <dsp:spPr>
        <a:xfrm>
          <a:off x="0" y="1525118"/>
          <a:ext cx="8229600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41F1323-B2C0-44C2-BD3D-A5EBCE7A0754}">
      <dsp:nvSpPr>
        <dsp:cNvPr id="0" name=""/>
        <dsp:cNvSpPr/>
      </dsp:nvSpPr>
      <dsp:spPr>
        <a:xfrm>
          <a:off x="411480" y="1170878"/>
          <a:ext cx="5760720" cy="70848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2400" kern="1200" dirty="0" smtClean="0"/>
            <a:t>2. Bihejvioristička teorija upravljanja</a:t>
          </a:r>
          <a:endParaRPr lang="en-US" sz="2400" kern="1200" dirty="0"/>
        </a:p>
      </dsp:txBody>
      <dsp:txXfrm>
        <a:off x="411480" y="1170878"/>
        <a:ext cx="5760720" cy="708480"/>
      </dsp:txXfrm>
    </dsp:sp>
    <dsp:sp modelId="{BBAA5DB6-897B-4468-854E-418C41730E11}">
      <dsp:nvSpPr>
        <dsp:cNvPr id="0" name=""/>
        <dsp:cNvSpPr/>
      </dsp:nvSpPr>
      <dsp:spPr>
        <a:xfrm>
          <a:off x="0" y="2613758"/>
          <a:ext cx="8229600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7C4CB85-DEFC-42E3-BFCE-7ED7DE29B2F8}">
      <dsp:nvSpPr>
        <dsp:cNvPr id="0" name=""/>
        <dsp:cNvSpPr/>
      </dsp:nvSpPr>
      <dsp:spPr>
        <a:xfrm>
          <a:off x="411480" y="2259518"/>
          <a:ext cx="5760720" cy="70848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2400" kern="1200" dirty="0" smtClean="0"/>
            <a:t>3. Nauka o upravljanju</a:t>
          </a:r>
          <a:endParaRPr lang="en-US" sz="2400" kern="1200" dirty="0"/>
        </a:p>
      </dsp:txBody>
      <dsp:txXfrm>
        <a:off x="411480" y="2259518"/>
        <a:ext cx="5760720" cy="708480"/>
      </dsp:txXfrm>
    </dsp:sp>
    <dsp:sp modelId="{91588C41-F25C-4F8A-B618-D008A9512A00}">
      <dsp:nvSpPr>
        <dsp:cNvPr id="0" name=""/>
        <dsp:cNvSpPr/>
      </dsp:nvSpPr>
      <dsp:spPr>
        <a:xfrm>
          <a:off x="0" y="3702398"/>
          <a:ext cx="8229600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C27B792-52F0-40AF-958E-F5F7DEA8EFA1}">
      <dsp:nvSpPr>
        <dsp:cNvPr id="0" name=""/>
        <dsp:cNvSpPr/>
      </dsp:nvSpPr>
      <dsp:spPr>
        <a:xfrm>
          <a:off x="411480" y="3348158"/>
          <a:ext cx="5760720" cy="70848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2400" kern="1200" dirty="0" smtClean="0"/>
            <a:t>4. Savremeni pristupi upravljanju</a:t>
          </a:r>
          <a:endParaRPr lang="en-US" sz="2400" kern="1200" dirty="0"/>
        </a:p>
      </dsp:txBody>
      <dsp:txXfrm>
        <a:off x="411480" y="3348158"/>
        <a:ext cx="5760720" cy="70848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1CB576D-D954-459B-9D64-D13FBDD26B0F}">
      <dsp:nvSpPr>
        <dsp:cNvPr id="0" name=""/>
        <dsp:cNvSpPr/>
      </dsp:nvSpPr>
      <dsp:spPr>
        <a:xfrm rot="5400000">
          <a:off x="5173473" y="-2102956"/>
          <a:ext cx="845309" cy="5266944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Latn-RS" sz="1900" b="1" kern="1200" dirty="0" smtClean="0"/>
            <a:t>naučno upravljanje </a:t>
          </a:r>
          <a:r>
            <a:rPr lang="sr-Latn-RS" sz="1900" kern="1200" dirty="0" smtClean="0"/>
            <a:t>(naučni pristup upr.)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Latn-RS" sz="1900" b="1" kern="1200" dirty="0" smtClean="0"/>
            <a:t>administrativna škola </a:t>
          </a:r>
          <a:r>
            <a:rPr lang="sr-Latn-RS" sz="1900" kern="1200" dirty="0" smtClean="0"/>
            <a:t>(osn. funkcije upr.)</a:t>
          </a:r>
          <a:endParaRPr lang="en-US" sz="1900" kern="1200" dirty="0"/>
        </a:p>
      </dsp:txBody>
      <dsp:txXfrm rot="5400000">
        <a:off x="5173473" y="-2102956"/>
        <a:ext cx="845309" cy="5266944"/>
      </dsp:txXfrm>
    </dsp:sp>
    <dsp:sp modelId="{ECF6F476-9469-4104-819F-90113BA34E25}">
      <dsp:nvSpPr>
        <dsp:cNvPr id="0" name=""/>
        <dsp:cNvSpPr/>
      </dsp:nvSpPr>
      <dsp:spPr>
        <a:xfrm>
          <a:off x="0" y="2196"/>
          <a:ext cx="2962656" cy="1056636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2600" kern="1200" dirty="0" smtClean="0"/>
            <a:t>1. Klasična</a:t>
          </a:r>
          <a:endParaRPr lang="en-US" sz="2600" kern="1200" dirty="0"/>
        </a:p>
      </dsp:txBody>
      <dsp:txXfrm>
        <a:off x="0" y="2196"/>
        <a:ext cx="2962656" cy="1056636"/>
      </dsp:txXfrm>
    </dsp:sp>
    <dsp:sp modelId="{78C02F0A-05D5-4F04-A3D5-100BE5B56807}">
      <dsp:nvSpPr>
        <dsp:cNvPr id="0" name=""/>
        <dsp:cNvSpPr/>
      </dsp:nvSpPr>
      <dsp:spPr>
        <a:xfrm rot="5400000">
          <a:off x="5173473" y="-993487"/>
          <a:ext cx="845309" cy="5266944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Latn-RS" sz="1900" kern="1200" dirty="0" smtClean="0"/>
            <a:t>zasnovana na </a:t>
          </a:r>
          <a:r>
            <a:rPr lang="sr-Latn-RS" sz="1900" b="1" kern="1200" dirty="0" smtClean="0"/>
            <a:t>međuljudskim odnosima</a:t>
          </a:r>
          <a:endParaRPr lang="en-US" sz="1900" b="1" kern="1200" dirty="0"/>
        </a:p>
      </dsp:txBody>
      <dsp:txXfrm rot="5400000">
        <a:off x="5173473" y="-993487"/>
        <a:ext cx="845309" cy="5266944"/>
      </dsp:txXfrm>
    </dsp:sp>
    <dsp:sp modelId="{8130D2FA-17BB-4E18-A6B0-BFBBC9F6E026}">
      <dsp:nvSpPr>
        <dsp:cNvPr id="0" name=""/>
        <dsp:cNvSpPr/>
      </dsp:nvSpPr>
      <dsp:spPr>
        <a:xfrm>
          <a:off x="0" y="1111665"/>
          <a:ext cx="2962656" cy="1056636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2600" kern="1200" dirty="0" smtClean="0"/>
            <a:t>2.Bihejvioristička</a:t>
          </a:r>
          <a:endParaRPr lang="en-US" sz="2600" kern="1200" dirty="0"/>
        </a:p>
      </dsp:txBody>
      <dsp:txXfrm>
        <a:off x="0" y="1111665"/>
        <a:ext cx="2962656" cy="1056636"/>
      </dsp:txXfrm>
    </dsp:sp>
    <dsp:sp modelId="{ABCF0CB7-4212-4447-8CBB-6AC4BB6FEF4A}">
      <dsp:nvSpPr>
        <dsp:cNvPr id="0" name=""/>
        <dsp:cNvSpPr/>
      </dsp:nvSpPr>
      <dsp:spPr>
        <a:xfrm rot="5400000">
          <a:off x="5173473" y="115980"/>
          <a:ext cx="845309" cy="5266944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Latn-RS" sz="1900" kern="1200" dirty="0" smtClean="0"/>
            <a:t>skup matematičkih tehnika, modeliranja....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Latn-RS" sz="1900" b="1" kern="1200" dirty="0" smtClean="0"/>
            <a:t>multidisciplinarni </a:t>
          </a:r>
          <a:r>
            <a:rPr lang="sr-Latn-RS" sz="1900" kern="1200" dirty="0" smtClean="0"/>
            <a:t>pristup upravljanju</a:t>
          </a:r>
          <a:endParaRPr lang="en-US" sz="1900" kern="1200" dirty="0"/>
        </a:p>
      </dsp:txBody>
      <dsp:txXfrm rot="5400000">
        <a:off x="5173473" y="115980"/>
        <a:ext cx="845309" cy="5266944"/>
      </dsp:txXfrm>
    </dsp:sp>
    <dsp:sp modelId="{819000C1-2D1B-4702-B46E-980E718E6BE6}">
      <dsp:nvSpPr>
        <dsp:cNvPr id="0" name=""/>
        <dsp:cNvSpPr/>
      </dsp:nvSpPr>
      <dsp:spPr>
        <a:xfrm>
          <a:off x="0" y="2221134"/>
          <a:ext cx="2962656" cy="1056636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2600" kern="1200" dirty="0" smtClean="0"/>
            <a:t>3. Nauka o upravljanju </a:t>
          </a:r>
          <a:endParaRPr lang="en-US" sz="2600" kern="1200" dirty="0"/>
        </a:p>
      </dsp:txBody>
      <dsp:txXfrm>
        <a:off x="0" y="2221134"/>
        <a:ext cx="2962656" cy="1056636"/>
      </dsp:txXfrm>
    </dsp:sp>
    <dsp:sp modelId="{79B06955-6659-49E7-A9DB-5CC691F73CFF}">
      <dsp:nvSpPr>
        <dsp:cNvPr id="0" name=""/>
        <dsp:cNvSpPr/>
      </dsp:nvSpPr>
      <dsp:spPr>
        <a:xfrm rot="5400000">
          <a:off x="5173473" y="1225449"/>
          <a:ext cx="845309" cy="5266944"/>
        </a:xfrm>
        <a:prstGeom prst="round2Same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Latn-RS" sz="1900" b="1" kern="1200" dirty="0" smtClean="0"/>
            <a:t>sistemski </a:t>
          </a:r>
          <a:r>
            <a:rPr lang="sr-Latn-RS" sz="1900" kern="1200" dirty="0" smtClean="0"/>
            <a:t>(preduzeće je sistem od podsistema)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Latn-RS" sz="1900" b="1" kern="1200" dirty="0" smtClean="0"/>
            <a:t>situacioni </a:t>
          </a:r>
          <a:r>
            <a:rPr lang="sr-Latn-RS" sz="1900" kern="1200" dirty="0" smtClean="0"/>
            <a:t>(sve zavisi od situacije)</a:t>
          </a:r>
          <a:endParaRPr lang="en-US" sz="1900" kern="1200" dirty="0"/>
        </a:p>
      </dsp:txBody>
      <dsp:txXfrm rot="5400000">
        <a:off x="5173473" y="1225449"/>
        <a:ext cx="845309" cy="5266944"/>
      </dsp:txXfrm>
    </dsp:sp>
    <dsp:sp modelId="{D0DF974E-29E9-4190-A0D9-C903582DCDEA}">
      <dsp:nvSpPr>
        <dsp:cNvPr id="0" name=""/>
        <dsp:cNvSpPr/>
      </dsp:nvSpPr>
      <dsp:spPr>
        <a:xfrm>
          <a:off x="0" y="3330603"/>
          <a:ext cx="2962656" cy="1056636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2600" kern="1200" dirty="0" smtClean="0"/>
            <a:t>4. Savremeni pristupi</a:t>
          </a:r>
          <a:endParaRPr lang="en-US" sz="2600" kern="1200" dirty="0"/>
        </a:p>
      </dsp:txBody>
      <dsp:txXfrm>
        <a:off x="0" y="3330603"/>
        <a:ext cx="2962656" cy="10566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A206F-4B21-4A4E-B09D-E09359C5440E}" type="datetimeFigureOut">
              <a:rPr lang="en-US" smtClean="0"/>
              <a:pPr/>
              <a:t>2/28/2015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D5BF4-A7A7-498D-A958-E63290A0CB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A206F-4B21-4A4E-B09D-E09359C5440E}" type="datetimeFigureOut">
              <a:rPr lang="en-US" smtClean="0"/>
              <a:pPr/>
              <a:t>2/28/2015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D5BF4-A7A7-498D-A958-E63290A0CB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A206F-4B21-4A4E-B09D-E09359C5440E}" type="datetimeFigureOut">
              <a:rPr lang="en-US" smtClean="0"/>
              <a:pPr/>
              <a:t>2/28/2015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D5BF4-A7A7-498D-A958-E63290A0CB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A206F-4B21-4A4E-B09D-E09359C5440E}" type="datetimeFigureOut">
              <a:rPr lang="en-US" smtClean="0"/>
              <a:pPr/>
              <a:t>2/28/2015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D5BF4-A7A7-498D-A958-E63290A0CB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A206F-4B21-4A4E-B09D-E09359C5440E}" type="datetimeFigureOut">
              <a:rPr lang="en-US" smtClean="0"/>
              <a:pPr/>
              <a:t>2/28/2015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D5BF4-A7A7-498D-A958-E63290A0CB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A206F-4B21-4A4E-B09D-E09359C5440E}" type="datetimeFigureOut">
              <a:rPr lang="en-US" smtClean="0"/>
              <a:pPr/>
              <a:t>2/28/2015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D5BF4-A7A7-498D-A958-E63290A0CB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A206F-4B21-4A4E-B09D-E09359C5440E}" type="datetimeFigureOut">
              <a:rPr lang="en-US" smtClean="0"/>
              <a:pPr/>
              <a:t>2/28/2015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D5BF4-A7A7-498D-A958-E63290A0CB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A206F-4B21-4A4E-B09D-E09359C5440E}" type="datetimeFigureOut">
              <a:rPr lang="en-US" smtClean="0"/>
              <a:pPr/>
              <a:t>2/28/2015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D5BF4-A7A7-498D-A958-E63290A0CB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A206F-4B21-4A4E-B09D-E09359C5440E}" type="datetimeFigureOut">
              <a:rPr lang="en-US" smtClean="0"/>
              <a:pPr/>
              <a:t>2/28/2015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D5BF4-A7A7-498D-A958-E63290A0CB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A206F-4B21-4A4E-B09D-E09359C5440E}" type="datetimeFigureOut">
              <a:rPr lang="en-US" smtClean="0"/>
              <a:pPr/>
              <a:t>2/28/2015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D5BF4-A7A7-498D-A958-E63290A0CB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A206F-4B21-4A4E-B09D-E09359C5440E}" type="datetimeFigureOut">
              <a:rPr lang="en-US" smtClean="0"/>
              <a:pPr/>
              <a:t>2/28/2015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74D5BF4-A7A7-498D-A958-E63290A0CB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85A206F-4B21-4A4E-B09D-E09359C5440E}" type="datetimeFigureOut">
              <a:rPr lang="en-US" smtClean="0"/>
              <a:pPr/>
              <a:t>2/28/2015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74D5BF4-A7A7-498D-A958-E63290A0CBFE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>
    <p:wipe dir="d"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RS" dirty="0" smtClean="0"/>
              <a:t>Teorije i koncepti upravljanja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Latn-RS" dirty="0" smtClean="0"/>
              <a:t>Poslovna ekonomija za III razred </a:t>
            </a:r>
            <a:endParaRPr lang="en-US" dirty="0"/>
          </a:p>
        </p:txBody>
      </p:sp>
      <p:pic>
        <p:nvPicPr>
          <p:cNvPr id="4" name="Picture 3" descr="The logo.PNG"/>
          <p:cNvPicPr>
            <a:picLocks noChangeAspect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300192" y="5949280"/>
            <a:ext cx="2700000" cy="810705"/>
          </a:xfrm>
          <a:prstGeom prst="rect">
            <a:avLst/>
          </a:prstGeom>
          <a:effectLst>
            <a:outerShdw blurRad="50800" dist="38100" dir="2700000" algn="tl" rotWithShape="0">
              <a:prstClr val="black"/>
            </a:outerShdw>
          </a:effectLst>
        </p:spPr>
      </p:pic>
      <p:pic>
        <p:nvPicPr>
          <p:cNvPr id="52226" name="Picture 2" descr="http://www.skillsforchicagolandsfuture.com/playbook/wp-content/uploads/2014/07/icon-theory-main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79512" y="3645024"/>
            <a:ext cx="3703269" cy="216024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704088"/>
            <a:ext cx="896448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sr-Latn-RS" b="1" dirty="0" smtClean="0"/>
              <a:t>Sadržaj: Teorije i koncepti upravljanja</a:t>
            </a:r>
            <a:endParaRPr lang="en-US" b="1" dirty="0"/>
          </a:p>
        </p:txBody>
      </p:sp>
      <p:graphicFrame>
        <p:nvGraphicFramePr>
          <p:cNvPr id="14" name="Content Placeholder 1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RS" b="1" dirty="0" smtClean="0"/>
              <a:t>1. Klasična teorija upravljanja</a:t>
            </a:r>
            <a:endParaRPr lang="en-US" b="1" dirty="0"/>
          </a:p>
        </p:txBody>
      </p:sp>
      <p:cxnSp>
        <p:nvCxnSpPr>
          <p:cNvPr id="4" name="Straight Arrow Connector 3"/>
          <p:cNvCxnSpPr/>
          <p:nvPr/>
        </p:nvCxnSpPr>
        <p:spPr>
          <a:xfrm flipH="1">
            <a:off x="1979712" y="1916832"/>
            <a:ext cx="1152128" cy="64807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>
            <a:off x="6156176" y="1916832"/>
            <a:ext cx="1152128" cy="64807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23528" y="2636912"/>
            <a:ext cx="3960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sz="2400" b="1" dirty="0" smtClean="0">
                <a:solidFill>
                  <a:srgbClr val="FFFF00"/>
                </a:solidFill>
              </a:rPr>
              <a:t>NAUČNO UPRAVLJANJE</a:t>
            </a:r>
            <a:endParaRPr lang="en-US" sz="2400" b="1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27984" y="2636912"/>
            <a:ext cx="4392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sz="2400" b="1" dirty="0" smtClean="0">
                <a:solidFill>
                  <a:srgbClr val="FFC000"/>
                </a:solidFill>
              </a:rPr>
              <a:t>ADMINISTRATIVNA ŠKOLA</a:t>
            </a:r>
            <a:endParaRPr lang="en-US" sz="2400" b="1" dirty="0">
              <a:solidFill>
                <a:srgbClr val="FFC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3528" y="3284984"/>
            <a:ext cx="396044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sr-Latn-RS" b="1" dirty="0" smtClean="0">
                <a:solidFill>
                  <a:srgbClr val="FFFF00"/>
                </a:solidFill>
              </a:rPr>
              <a:t>Frederik Tejlor – </a:t>
            </a:r>
            <a:r>
              <a:rPr lang="sr-Latn-RS" b="1" u="sng" dirty="0" smtClean="0">
                <a:solidFill>
                  <a:srgbClr val="FFFF00"/>
                </a:solidFill>
              </a:rPr>
              <a:t>4 principa: 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sr-Latn-RS" dirty="0" smtClean="0"/>
              <a:t>Naučni pristup upravljanju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sr-Latn-RS" dirty="0" smtClean="0"/>
              <a:t>Naučni izbor zaposlenih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sr-Latn-RS" dirty="0" smtClean="0"/>
              <a:t>Naučno obučavanje radnika 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sr-Latn-RS" dirty="0" smtClean="0"/>
              <a:t>Saradnja između radnika i menadžera</a:t>
            </a:r>
          </a:p>
          <a:p>
            <a:pPr marL="342900" indent="-342900">
              <a:buFont typeface="+mj-lt"/>
              <a:buAutoNum type="arabicPeriod"/>
            </a:pPr>
            <a:r>
              <a:rPr lang="sr-Latn-RS" b="1" dirty="0" smtClean="0">
                <a:solidFill>
                  <a:srgbClr val="FFFF00"/>
                </a:solidFill>
              </a:rPr>
              <a:t>Henri Gant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sr-Latn-RS" dirty="0" smtClean="0"/>
              <a:t>nagradni bonusi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sr-Latn-RS" dirty="0" smtClean="0"/>
              <a:t>rangiranje radnika </a:t>
            </a:r>
          </a:p>
          <a:p>
            <a:pPr marL="800100" lvl="1" indent="-342900"/>
            <a:endParaRPr lang="sr-Latn-RS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4499992" y="3284984"/>
            <a:ext cx="396044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sr-Latn-RS" b="1" dirty="0" smtClean="0">
                <a:solidFill>
                  <a:srgbClr val="FFC000"/>
                </a:solidFill>
              </a:rPr>
              <a:t>Henri Fajol  - osn. funkcije upr.:</a:t>
            </a:r>
            <a:endParaRPr lang="sr-Latn-RS" b="1" u="sng" dirty="0" smtClean="0">
              <a:solidFill>
                <a:srgbClr val="FFC000"/>
              </a:solidFill>
            </a:endParaRPr>
          </a:p>
          <a:p>
            <a:pPr marL="800100" lvl="1" indent="-342900">
              <a:buFont typeface="Arial" pitchFamily="34" charset="0"/>
              <a:buChar char="•"/>
            </a:pPr>
            <a:r>
              <a:rPr lang="sr-Latn-RS" dirty="0" smtClean="0"/>
              <a:t>Planiranje 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sr-Latn-RS" dirty="0" smtClean="0"/>
              <a:t>Organizovanje 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sr-Latn-RS" dirty="0" smtClean="0"/>
              <a:t>Rukovođenje 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sr-Latn-RS" dirty="0" smtClean="0"/>
              <a:t>Kontrola 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sr-Latn-RS" dirty="0" smtClean="0"/>
              <a:t>Kadrovska politika</a:t>
            </a:r>
          </a:p>
          <a:p>
            <a:pPr marL="342900" indent="-342900">
              <a:buFont typeface="+mj-lt"/>
              <a:buAutoNum type="arabicPeriod"/>
            </a:pPr>
            <a:r>
              <a:rPr lang="sr-Latn-RS" b="1" dirty="0" smtClean="0">
                <a:solidFill>
                  <a:srgbClr val="FFC000"/>
                </a:solidFill>
              </a:rPr>
              <a:t>Maks Veber – birokratsko upr.: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sr-Latn-RS" dirty="0" smtClean="0"/>
              <a:t>jasno definisani ciljevi 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sr-Latn-RS" dirty="0" smtClean="0"/>
              <a:t>striktna podela rada 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sr-Latn-RS" dirty="0" smtClean="0"/>
              <a:t>precizna hijerarhija</a:t>
            </a:r>
          </a:p>
          <a:p>
            <a:pPr marL="800100" lvl="1" indent="-342900"/>
            <a:endParaRPr lang="sr-Latn-RS" dirty="0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67544" y="6206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Latn-RS" sz="5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2. Bihejvioristička</a:t>
            </a:r>
            <a:r>
              <a:rPr kumimoji="0" lang="sr-Latn-RS" sz="5000" b="1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teorija upr.</a:t>
            </a:r>
            <a:endParaRPr kumimoji="0" lang="en-US" sz="50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27584" y="1988840"/>
            <a:ext cx="66967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sr-Latn-RS" sz="2000" b="1" dirty="0" smtClean="0">
                <a:solidFill>
                  <a:srgbClr val="FFFF00"/>
                </a:solidFill>
              </a:rPr>
              <a:t>     zasnovana na </a:t>
            </a:r>
            <a:r>
              <a:rPr lang="sr-Latn-RS" sz="2000" b="1" u="sng" cap="all" dirty="0" smtClean="0">
                <a:solidFill>
                  <a:srgbClr val="FFFF00"/>
                </a:solidFill>
              </a:rPr>
              <a:t>međuljudskim odnosima</a:t>
            </a:r>
          </a:p>
        </p:txBody>
      </p:sp>
      <p:pic>
        <p:nvPicPr>
          <p:cNvPr id="53250" name="Picture 2" descr="http://vectorstudy.com/wp-content/gallery/managementgurus/elton_mayo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2636912"/>
            <a:ext cx="2143125" cy="2676525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3563888" y="5373216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b="1" dirty="0" smtClean="0"/>
              <a:t>Elton Mejo, </a:t>
            </a:r>
          </a:p>
          <a:p>
            <a:pPr algn="ctr"/>
            <a:r>
              <a:rPr lang="sr-Latn-RS" dirty="0" smtClean="0"/>
              <a:t>osnivač teorije</a:t>
            </a:r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53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67544" y="6206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Latn-RS" sz="5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3. Nauka o upravljanju</a:t>
            </a:r>
            <a:endParaRPr kumimoji="0" lang="en-US" sz="50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27584" y="1988840"/>
            <a:ext cx="66967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sr-Latn-RS" sz="2000" b="1" dirty="0" smtClean="0">
                <a:solidFill>
                  <a:srgbClr val="FFFF00"/>
                </a:solidFill>
              </a:rPr>
              <a:t>     skup matematičkih tehnika modeliranja, analize...</a:t>
            </a:r>
          </a:p>
          <a:p>
            <a:pPr>
              <a:buFont typeface="Arial" pitchFamily="34" charset="0"/>
              <a:buChar char="•"/>
            </a:pPr>
            <a:r>
              <a:rPr lang="sr-Latn-RS" sz="2000" b="1" cap="all" dirty="0">
                <a:solidFill>
                  <a:srgbClr val="FFFF00"/>
                </a:solidFill>
              </a:rPr>
              <a:t> </a:t>
            </a:r>
            <a:r>
              <a:rPr lang="sr-Latn-RS" sz="2000" b="1" cap="all" dirty="0" smtClean="0">
                <a:solidFill>
                  <a:srgbClr val="FFFF00"/>
                </a:solidFill>
              </a:rPr>
              <a:t>    </a:t>
            </a:r>
            <a:r>
              <a:rPr lang="sr-Latn-RS" sz="2000" b="1" u="sng" cap="all" dirty="0" smtClean="0">
                <a:solidFill>
                  <a:srgbClr val="FFC000"/>
                </a:solidFill>
              </a:rPr>
              <a:t>MULTIDISCIPLINARNI PRISTUP!</a:t>
            </a:r>
          </a:p>
        </p:txBody>
      </p:sp>
      <p:pic>
        <p:nvPicPr>
          <p:cNvPr id="55298" name="Picture 2" descr="http://new.trinity.edu/sites/default/files/file_attachments/mathfinance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2996952"/>
            <a:ext cx="6984776" cy="3678374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55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67544" y="6206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Latn-RS" sz="5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4. Savremeni pristupi upravljanju</a:t>
            </a:r>
            <a:endParaRPr kumimoji="0" lang="en-US" sz="50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1979712" y="1916832"/>
            <a:ext cx="1152128" cy="64807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6156176" y="1916832"/>
            <a:ext cx="1152128" cy="64807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23528" y="2636912"/>
            <a:ext cx="3960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sz="2400" b="1" dirty="0" smtClean="0">
                <a:solidFill>
                  <a:srgbClr val="FFFF00"/>
                </a:solidFill>
              </a:rPr>
              <a:t>SISTEMSKI PRISTUP</a:t>
            </a:r>
            <a:endParaRPr lang="en-US" sz="2400" b="1" dirty="0">
              <a:solidFill>
                <a:srgbClr val="FFFF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27984" y="2636912"/>
            <a:ext cx="4392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sz="2400" b="1" dirty="0" smtClean="0">
                <a:solidFill>
                  <a:srgbClr val="FFC000"/>
                </a:solidFill>
              </a:rPr>
              <a:t>SITUACIONI PRISTUP</a:t>
            </a:r>
            <a:endParaRPr lang="en-US" sz="2400" b="1" dirty="0">
              <a:solidFill>
                <a:srgbClr val="FFC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3528" y="3284984"/>
            <a:ext cx="4176464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sr-Latn-RS" sz="2000" b="1" dirty="0" smtClean="0"/>
              <a:t>preduzeće je </a:t>
            </a:r>
            <a:r>
              <a:rPr lang="sr-Latn-RS" sz="2000" b="1" dirty="0" smtClean="0">
                <a:solidFill>
                  <a:srgbClr val="FFFF00"/>
                </a:solidFill>
              </a:rPr>
              <a:t>SISTEM </a:t>
            </a:r>
            <a:r>
              <a:rPr lang="sr-Latn-RS" sz="2000" b="1" dirty="0" smtClean="0"/>
              <a:t>sastavljen od više podsistema!</a:t>
            </a:r>
          </a:p>
          <a:p>
            <a:pPr marL="800100" lvl="1" indent="-342900"/>
            <a:endParaRPr lang="sr-Latn-RS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4644008" y="3284984"/>
            <a:ext cx="396044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sr-Latn-RS" sz="2000" b="1" dirty="0" smtClean="0"/>
              <a:t>sve zavisi od </a:t>
            </a:r>
            <a:r>
              <a:rPr lang="sr-Latn-RS" sz="2000" b="1" dirty="0" smtClean="0">
                <a:solidFill>
                  <a:srgbClr val="FFC000"/>
                </a:solidFill>
              </a:rPr>
              <a:t>SITUACIJE</a:t>
            </a:r>
            <a:r>
              <a:rPr lang="sr-Latn-RS" sz="2000" b="1" dirty="0" smtClean="0"/>
              <a:t>!</a:t>
            </a:r>
          </a:p>
          <a:p>
            <a:pPr marL="800100" lvl="1" indent="-342900"/>
            <a:endParaRPr lang="sr-Latn-RS" dirty="0" smtClean="0"/>
          </a:p>
        </p:txBody>
      </p:sp>
      <p:pic>
        <p:nvPicPr>
          <p:cNvPr id="56322" name="Picture 2" descr="teamwork clipar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4365104"/>
            <a:ext cx="2204864" cy="220486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6324" name="Picture 4" descr="http://1.bp.blogspot.com/-oHeCR5JffK0/T-21IUBFVlI/AAAAAAAAADM/m0kUxfLEgiA/s320/clipart_of_10883_sm_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0072" y="3933056"/>
            <a:ext cx="2592288" cy="259228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56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56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9512" y="704088"/>
            <a:ext cx="896448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sr-Latn-RS" b="1" dirty="0" smtClean="0"/>
              <a:t>Rezime: Teorije i koncepti upravljanja</a:t>
            </a:r>
            <a:endParaRPr lang="en-US" b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15616" y="1918573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Autor  prezentacije:</a:t>
            </a:r>
          </a:p>
          <a:p>
            <a:pPr algn="ctr"/>
            <a:r>
              <a:rPr lang="sr-Latn-RS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Miloš Ivaniš</a:t>
            </a:r>
            <a:endParaRPr lang="en-US" b="1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15616" y="3214717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Korišćeni pisani izvori: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95536" y="3645024"/>
            <a:ext cx="41044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sr-Latn-RS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“</a:t>
            </a:r>
            <a:r>
              <a:rPr lang="sr-Latn-RS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Poslovna ekonomija za III razred ekonomske škole</a:t>
            </a:r>
            <a:r>
              <a:rPr lang="sr-Latn-RS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”,</a:t>
            </a:r>
          </a:p>
          <a:p>
            <a:r>
              <a:rPr lang="sr-Latn-RS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Božidar Stavrić, Blagoje Paunović, Zavod za udžbenike, Beograd, 2010.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076056" y="3212976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Korišćeni elektronski izvori: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644008" y="3645024"/>
            <a:ext cx="410445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sr-Latn-RS" dirty="0" smtClean="0"/>
              <a:t> </a:t>
            </a:r>
            <a:r>
              <a:rPr lang="en-US" u="sng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skillsforchicagolandsfuture.com</a:t>
            </a:r>
            <a:endParaRPr lang="sr-Latn-RS" u="sng" dirty="0" smtClean="0">
              <a:solidFill>
                <a:schemeClr val="accent3">
                  <a:lumMod val="20000"/>
                  <a:lumOff val="8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sr-Latn-RS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</a:t>
            </a:r>
            <a:r>
              <a:rPr lang="en-US" u="sng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new.trinity.edu</a:t>
            </a:r>
            <a:endParaRPr lang="sr-Latn-RS" u="sng" dirty="0" smtClean="0">
              <a:solidFill>
                <a:schemeClr val="accent3">
                  <a:lumMod val="20000"/>
                  <a:lumOff val="8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sr-Latn-RS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 </a:t>
            </a:r>
            <a:r>
              <a:rPr lang="sr-Latn-RS" u="sng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clipartpanda.com</a:t>
            </a:r>
          </a:p>
          <a:p>
            <a:pPr>
              <a:buFont typeface="Arial" pitchFamily="34" charset="0"/>
              <a:buChar char="•"/>
            </a:pPr>
            <a:r>
              <a:rPr lang="sr-Latn-RS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 </a:t>
            </a:r>
            <a:r>
              <a:rPr lang="en-US" u="sng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b-specific-2012.blogspot.com</a:t>
            </a:r>
            <a:endParaRPr lang="sr-Latn-RS" u="sng" dirty="0" smtClean="0">
              <a:solidFill>
                <a:schemeClr val="accent3">
                  <a:lumMod val="20000"/>
                  <a:lumOff val="8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sr-Latn-RS" u="sng" dirty="0" smtClean="0">
              <a:solidFill>
                <a:schemeClr val="accent3">
                  <a:lumMod val="20000"/>
                  <a:lumOff val="80000"/>
                </a:schemeClr>
              </a:solidFill>
            </a:endParaRPr>
          </a:p>
          <a:p>
            <a:endParaRPr lang="sr-Latn-RS" dirty="0" smtClean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467544" y="3068960"/>
            <a:ext cx="8064896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pic>
        <p:nvPicPr>
          <p:cNvPr id="10" name="Picture 9" descr="The logo.PNG"/>
          <p:cNvPicPr>
            <a:picLocks noChangeAspect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203848" y="5373216"/>
            <a:ext cx="2700000" cy="810705"/>
          </a:xfrm>
          <a:prstGeom prst="rect">
            <a:avLst/>
          </a:prstGeom>
          <a:effectLst>
            <a:outerShdw blurRad="50800" dist="38100" dir="2700000" algn="tl" rotWithShape="0">
              <a:prstClr val="black"/>
            </a:outerShdw>
          </a:effectLst>
        </p:spPr>
      </p:pic>
      <p:sp>
        <p:nvSpPr>
          <p:cNvPr id="11" name="TextBox 10"/>
          <p:cNvSpPr txBox="1"/>
          <p:nvPr/>
        </p:nvSpPr>
        <p:spPr>
          <a:xfrm>
            <a:off x="1907704" y="980728"/>
            <a:ext cx="540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sz="32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Hvala na pažnji. </a:t>
            </a:r>
            <a:endParaRPr lang="en-US" sz="3200" b="1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004048" y="1929606"/>
            <a:ext cx="33123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Stručna pomoć:</a:t>
            </a:r>
          </a:p>
          <a:p>
            <a:pPr algn="ctr"/>
            <a:r>
              <a:rPr lang="sr-Latn-RS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prof dr Marko Ivaniš</a:t>
            </a:r>
          </a:p>
          <a:p>
            <a:pPr algn="ctr"/>
            <a:r>
              <a:rPr lang="en-US" b="1" dirty="0" err="1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prof</a:t>
            </a:r>
            <a:r>
              <a:rPr lang="sr-Latn-RS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Gordana Dimitrov</a:t>
            </a:r>
            <a:endParaRPr lang="en-US" b="1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110</TotalTime>
  <Words>274</Words>
  <Application>Microsoft Office PowerPoint</Application>
  <PresentationFormat>On-screen Show (4:3)</PresentationFormat>
  <Paragraphs>66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Teorije i koncepti upravljanja</vt:lpstr>
      <vt:lpstr>Sadržaj: Teorije i koncepti upravljanja</vt:lpstr>
      <vt:lpstr>1. Klasična teorija upravljanja</vt:lpstr>
      <vt:lpstr>Slide 4</vt:lpstr>
      <vt:lpstr>Slide 5</vt:lpstr>
      <vt:lpstr>Slide 6</vt:lpstr>
      <vt:lpstr>Rezime: Teorije i koncepti upravljanja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Teorije i koncepti upravljanja</dc:title>
  <dc:creator>Miloš Ivaniš</dc:creator>
  <cp:lastModifiedBy>Miloš Ivaniš</cp:lastModifiedBy>
  <cp:revision>5</cp:revision>
  <dcterms:created xsi:type="dcterms:W3CDTF">2015-02-25T20:15:52Z</dcterms:created>
  <dcterms:modified xsi:type="dcterms:W3CDTF">2015-02-28T11:00:48Z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