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3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ED2FA-6261-4F91-85F0-73750C04A6E7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F4D3AA-AFCA-4EEE-B1F3-30AFA196C1B2}">
      <dgm:prSet phldrT="[Text]"/>
      <dgm:spPr/>
      <dgm:t>
        <a:bodyPr/>
        <a:lstStyle/>
        <a:p>
          <a:r>
            <a:rPr lang="sr-Latn-RS" b="1" dirty="0" smtClean="0"/>
            <a:t>1.</a:t>
          </a:r>
        </a:p>
        <a:p>
          <a:r>
            <a:rPr lang="sr-Latn-RS" b="1" dirty="0" smtClean="0"/>
            <a:t> Realnost</a:t>
          </a:r>
          <a:endParaRPr lang="en-US" b="1" dirty="0"/>
        </a:p>
      </dgm:t>
    </dgm:pt>
    <dgm:pt modelId="{AB08E253-64AE-437F-8351-A890DD113F3F}" type="parTrans" cxnId="{5CE05FD7-E9BF-43C0-988C-86647EC5C08C}">
      <dgm:prSet/>
      <dgm:spPr/>
      <dgm:t>
        <a:bodyPr/>
        <a:lstStyle/>
        <a:p>
          <a:endParaRPr lang="en-US"/>
        </a:p>
      </dgm:t>
    </dgm:pt>
    <dgm:pt modelId="{262FF493-96E0-41DD-BB53-7B5D83D006FF}" type="sibTrans" cxnId="{5CE05FD7-E9BF-43C0-988C-86647EC5C08C}">
      <dgm:prSet/>
      <dgm:spPr/>
      <dgm:t>
        <a:bodyPr/>
        <a:lstStyle/>
        <a:p>
          <a:endParaRPr lang="en-US"/>
        </a:p>
      </dgm:t>
    </dgm:pt>
    <dgm:pt modelId="{65B0F917-A608-4FE3-9ABF-49D4534FA74C}">
      <dgm:prSet phldrT="[Text]"/>
      <dgm:spPr/>
      <dgm:t>
        <a:bodyPr/>
        <a:lstStyle/>
        <a:p>
          <a:r>
            <a:rPr lang="sr-Latn-RS" b="1" dirty="0" smtClean="0"/>
            <a:t>2.</a:t>
          </a:r>
        </a:p>
        <a:p>
          <a:r>
            <a:rPr lang="sr-Latn-RS" b="1" dirty="0" smtClean="0"/>
            <a:t>Sistematičnost</a:t>
          </a:r>
          <a:endParaRPr lang="en-US" b="1" dirty="0"/>
        </a:p>
      </dgm:t>
    </dgm:pt>
    <dgm:pt modelId="{C8B0746A-ACA3-4866-8C7A-E8CC555B1CAB}" type="parTrans" cxnId="{59BD5A85-38E5-4477-BBFE-C10025F8FA52}">
      <dgm:prSet/>
      <dgm:spPr/>
      <dgm:t>
        <a:bodyPr/>
        <a:lstStyle/>
        <a:p>
          <a:endParaRPr lang="en-US"/>
        </a:p>
      </dgm:t>
    </dgm:pt>
    <dgm:pt modelId="{2CB31C76-A7E9-43DA-AEBD-2BC0F4A1EB65}" type="sibTrans" cxnId="{59BD5A85-38E5-4477-BBFE-C10025F8FA52}">
      <dgm:prSet/>
      <dgm:spPr/>
      <dgm:t>
        <a:bodyPr/>
        <a:lstStyle/>
        <a:p>
          <a:endParaRPr lang="en-US"/>
        </a:p>
      </dgm:t>
    </dgm:pt>
    <dgm:pt modelId="{EF925FD4-81EF-43F0-8969-B729513C2494}">
      <dgm:prSet phldrT="[Text]"/>
      <dgm:spPr/>
      <dgm:t>
        <a:bodyPr/>
        <a:lstStyle/>
        <a:p>
          <a:r>
            <a:rPr lang="sr-Latn-RS" b="1" dirty="0" smtClean="0"/>
            <a:t>3. </a:t>
          </a:r>
        </a:p>
        <a:p>
          <a:r>
            <a:rPr lang="sr-Latn-RS" b="1" dirty="0" smtClean="0"/>
            <a:t>Integralnost</a:t>
          </a:r>
          <a:endParaRPr lang="en-US" b="1" dirty="0"/>
        </a:p>
      </dgm:t>
    </dgm:pt>
    <dgm:pt modelId="{EA1A5F22-F19F-433A-81E8-CD4279D259B7}" type="parTrans" cxnId="{6BA8AAC8-FF47-485D-8841-F34EF7B898B9}">
      <dgm:prSet/>
      <dgm:spPr/>
      <dgm:t>
        <a:bodyPr/>
        <a:lstStyle/>
        <a:p>
          <a:endParaRPr lang="en-US"/>
        </a:p>
      </dgm:t>
    </dgm:pt>
    <dgm:pt modelId="{78C1C1E5-093F-44F2-A744-057D7A43FB39}" type="sibTrans" cxnId="{6BA8AAC8-FF47-485D-8841-F34EF7B898B9}">
      <dgm:prSet/>
      <dgm:spPr/>
      <dgm:t>
        <a:bodyPr/>
        <a:lstStyle/>
        <a:p>
          <a:endParaRPr lang="en-US"/>
        </a:p>
      </dgm:t>
    </dgm:pt>
    <dgm:pt modelId="{71F2ED8F-ED0A-40A3-8BE1-5730F0EA45B5}">
      <dgm:prSet/>
      <dgm:spPr/>
      <dgm:t>
        <a:bodyPr/>
        <a:lstStyle/>
        <a:p>
          <a:r>
            <a:rPr lang="sr-Latn-RS" b="1" dirty="0" smtClean="0"/>
            <a:t>4.</a:t>
          </a:r>
        </a:p>
        <a:p>
          <a:r>
            <a:rPr lang="sr-Latn-RS" b="1" dirty="0" smtClean="0"/>
            <a:t>Homogenost</a:t>
          </a:r>
          <a:endParaRPr lang="en-US" b="1" dirty="0"/>
        </a:p>
      </dgm:t>
    </dgm:pt>
    <dgm:pt modelId="{D3A36B6E-5E24-4981-8C44-740241D29B50}" type="parTrans" cxnId="{5ABB6228-4B76-4E60-B76C-A2849A7845DE}">
      <dgm:prSet/>
      <dgm:spPr/>
      <dgm:t>
        <a:bodyPr/>
        <a:lstStyle/>
        <a:p>
          <a:endParaRPr lang="en-US"/>
        </a:p>
      </dgm:t>
    </dgm:pt>
    <dgm:pt modelId="{9E8B3DC4-E828-4322-9C01-6FAA591B65C6}" type="sibTrans" cxnId="{5ABB6228-4B76-4E60-B76C-A2849A7845DE}">
      <dgm:prSet/>
      <dgm:spPr/>
      <dgm:t>
        <a:bodyPr/>
        <a:lstStyle/>
        <a:p>
          <a:endParaRPr lang="en-US"/>
        </a:p>
      </dgm:t>
    </dgm:pt>
    <dgm:pt modelId="{AF797FC8-BF18-4F17-B6CE-9359BA301D18}">
      <dgm:prSet/>
      <dgm:spPr/>
      <dgm:t>
        <a:bodyPr/>
        <a:lstStyle/>
        <a:p>
          <a:r>
            <a:rPr lang="sr-Latn-RS" b="1" dirty="0" smtClean="0"/>
            <a:t>5.</a:t>
          </a:r>
        </a:p>
        <a:p>
          <a:r>
            <a:rPr lang="sr-Latn-RS" b="1" dirty="0" smtClean="0"/>
            <a:t>Istovremenost</a:t>
          </a:r>
          <a:endParaRPr lang="en-US" b="1" dirty="0"/>
        </a:p>
      </dgm:t>
    </dgm:pt>
    <dgm:pt modelId="{A5C52984-18F1-4D35-A2CC-C1C8D8F815B7}" type="parTrans" cxnId="{A34492B2-586F-4D0E-9D58-F2F413BC4A50}">
      <dgm:prSet/>
      <dgm:spPr/>
      <dgm:t>
        <a:bodyPr/>
        <a:lstStyle/>
        <a:p>
          <a:endParaRPr lang="en-US"/>
        </a:p>
      </dgm:t>
    </dgm:pt>
    <dgm:pt modelId="{7FFF3538-395A-40F6-AE69-E014D18E81D7}" type="sibTrans" cxnId="{A34492B2-586F-4D0E-9D58-F2F413BC4A50}">
      <dgm:prSet/>
      <dgm:spPr/>
      <dgm:t>
        <a:bodyPr/>
        <a:lstStyle/>
        <a:p>
          <a:endParaRPr lang="en-US"/>
        </a:p>
      </dgm:t>
    </dgm:pt>
    <dgm:pt modelId="{17237609-6007-4A40-A4A8-BD5A79F9E1F5}">
      <dgm:prSet/>
      <dgm:spPr/>
      <dgm:t>
        <a:bodyPr/>
        <a:lstStyle/>
        <a:p>
          <a:r>
            <a:rPr lang="sr-Latn-RS" b="1" dirty="0" smtClean="0"/>
            <a:t>6. </a:t>
          </a:r>
        </a:p>
        <a:p>
          <a:r>
            <a:rPr lang="sr-Latn-RS" b="1" dirty="0" smtClean="0"/>
            <a:t>Kontinuitet</a:t>
          </a:r>
          <a:endParaRPr lang="en-US" b="1" dirty="0"/>
        </a:p>
      </dgm:t>
    </dgm:pt>
    <dgm:pt modelId="{940C3BEF-3FBF-47DF-B866-9CB140D807FD}" type="parTrans" cxnId="{F1771547-E6C2-4BE8-B608-92B7508C8F33}">
      <dgm:prSet/>
      <dgm:spPr/>
      <dgm:t>
        <a:bodyPr/>
        <a:lstStyle/>
        <a:p>
          <a:endParaRPr lang="en-US"/>
        </a:p>
      </dgm:t>
    </dgm:pt>
    <dgm:pt modelId="{98B74191-90B3-4339-A3FC-41C6C5C594B1}" type="sibTrans" cxnId="{F1771547-E6C2-4BE8-B608-92B7508C8F33}">
      <dgm:prSet/>
      <dgm:spPr/>
      <dgm:t>
        <a:bodyPr/>
        <a:lstStyle/>
        <a:p>
          <a:endParaRPr lang="en-US"/>
        </a:p>
      </dgm:t>
    </dgm:pt>
    <dgm:pt modelId="{A0E0527B-2E86-4D8F-92C2-E88B7B2C18D9}">
      <dgm:prSet/>
      <dgm:spPr/>
      <dgm:t>
        <a:bodyPr/>
        <a:lstStyle/>
        <a:p>
          <a:r>
            <a:rPr lang="sr-Latn-RS" b="1" dirty="0" smtClean="0"/>
            <a:t>7. </a:t>
          </a:r>
        </a:p>
        <a:p>
          <a:r>
            <a:rPr lang="sr-Latn-RS" b="1" dirty="0" smtClean="0"/>
            <a:t>Elastičnost</a:t>
          </a:r>
          <a:endParaRPr lang="en-US" b="1" dirty="0"/>
        </a:p>
      </dgm:t>
    </dgm:pt>
    <dgm:pt modelId="{EA2A99E8-4C69-4322-AC3B-D46ECEF41BF5}" type="parTrans" cxnId="{EC5DC0FD-41F5-4B8A-B1A8-FD51253B8967}">
      <dgm:prSet/>
      <dgm:spPr/>
      <dgm:t>
        <a:bodyPr/>
        <a:lstStyle/>
        <a:p>
          <a:endParaRPr lang="en-US"/>
        </a:p>
      </dgm:t>
    </dgm:pt>
    <dgm:pt modelId="{A67ABB41-DB3D-4D5F-95BC-1BD571BBC9CC}" type="sibTrans" cxnId="{EC5DC0FD-41F5-4B8A-B1A8-FD51253B8967}">
      <dgm:prSet/>
      <dgm:spPr/>
      <dgm:t>
        <a:bodyPr/>
        <a:lstStyle/>
        <a:p>
          <a:endParaRPr lang="en-US"/>
        </a:p>
      </dgm:t>
    </dgm:pt>
    <dgm:pt modelId="{A8401855-38C2-4142-A2DD-06E33888EE13}">
      <dgm:prSet/>
      <dgm:spPr/>
      <dgm:t>
        <a:bodyPr/>
        <a:lstStyle/>
        <a:p>
          <a:r>
            <a:rPr lang="sr-Latn-RS" b="1" dirty="0" smtClean="0"/>
            <a:t>8. </a:t>
          </a:r>
        </a:p>
        <a:p>
          <a:r>
            <a:rPr lang="sr-Latn-RS" b="1" dirty="0" smtClean="0"/>
            <a:t>Naučnost</a:t>
          </a:r>
          <a:endParaRPr lang="en-US" b="1" dirty="0"/>
        </a:p>
      </dgm:t>
    </dgm:pt>
    <dgm:pt modelId="{6995D1E9-15DB-4014-A65C-FC920C51D473}" type="parTrans" cxnId="{0BCE6AEE-4201-4089-AF14-73973E6AE8F8}">
      <dgm:prSet/>
      <dgm:spPr/>
      <dgm:t>
        <a:bodyPr/>
        <a:lstStyle/>
        <a:p>
          <a:endParaRPr lang="en-US"/>
        </a:p>
      </dgm:t>
    </dgm:pt>
    <dgm:pt modelId="{148716D5-6DB1-41FD-9740-EE9A91B0B460}" type="sibTrans" cxnId="{0BCE6AEE-4201-4089-AF14-73973E6AE8F8}">
      <dgm:prSet/>
      <dgm:spPr/>
      <dgm:t>
        <a:bodyPr/>
        <a:lstStyle/>
        <a:p>
          <a:endParaRPr lang="en-US"/>
        </a:p>
      </dgm:t>
    </dgm:pt>
    <dgm:pt modelId="{FAC532E2-F066-46D6-AB46-3FCC781D18D7}">
      <dgm:prSet/>
      <dgm:spPr/>
      <dgm:t>
        <a:bodyPr/>
        <a:lstStyle/>
        <a:p>
          <a:r>
            <a:rPr lang="sr-Latn-RS" b="1" dirty="0" smtClean="0"/>
            <a:t>9.</a:t>
          </a:r>
        </a:p>
        <a:p>
          <a:r>
            <a:rPr lang="sr-Latn-RS" b="1" dirty="0" smtClean="0"/>
            <a:t>Verifikovanje</a:t>
          </a:r>
          <a:endParaRPr lang="en-US" b="1" dirty="0"/>
        </a:p>
      </dgm:t>
    </dgm:pt>
    <dgm:pt modelId="{DB29DDA3-6E8C-47E3-B2AE-9AA116B16BBD}" type="parTrans" cxnId="{B7F38D07-1222-4B09-AB7E-02F46BD44E7C}">
      <dgm:prSet/>
      <dgm:spPr/>
      <dgm:t>
        <a:bodyPr/>
        <a:lstStyle/>
        <a:p>
          <a:endParaRPr lang="en-US"/>
        </a:p>
      </dgm:t>
    </dgm:pt>
    <dgm:pt modelId="{1F0752AF-D504-4BEB-813D-75B4B5B29272}" type="sibTrans" cxnId="{B7F38D07-1222-4B09-AB7E-02F46BD44E7C}">
      <dgm:prSet/>
      <dgm:spPr/>
      <dgm:t>
        <a:bodyPr/>
        <a:lstStyle/>
        <a:p>
          <a:endParaRPr lang="en-US"/>
        </a:p>
      </dgm:t>
    </dgm:pt>
    <dgm:pt modelId="{A2342669-6F8C-4D63-9CB8-06189FBB738D}" type="pres">
      <dgm:prSet presAssocID="{24CED2FA-6261-4F91-85F0-73750C04A6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E8634B-9216-4728-B43E-3947E4593F76}" type="pres">
      <dgm:prSet presAssocID="{9EF4D3AA-AFCA-4EEE-B1F3-30AFA196C1B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14EE5-5663-4D2A-873D-2049E0173A1C}" type="pres">
      <dgm:prSet presAssocID="{262FF493-96E0-41DD-BB53-7B5D83D006FF}" presName="sibTrans" presStyleCnt="0"/>
      <dgm:spPr/>
      <dgm:t>
        <a:bodyPr/>
        <a:lstStyle/>
        <a:p>
          <a:endParaRPr lang="en-US"/>
        </a:p>
      </dgm:t>
    </dgm:pt>
    <dgm:pt modelId="{E654C4FA-5BA6-4CDF-8764-892CA93BE37B}" type="pres">
      <dgm:prSet presAssocID="{65B0F917-A608-4FE3-9ABF-49D4534FA74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75345B-C9D3-4351-9E4A-C29900394438}" type="pres">
      <dgm:prSet presAssocID="{2CB31C76-A7E9-43DA-AEBD-2BC0F4A1EB65}" presName="sibTrans" presStyleCnt="0"/>
      <dgm:spPr/>
      <dgm:t>
        <a:bodyPr/>
        <a:lstStyle/>
        <a:p>
          <a:endParaRPr lang="en-US"/>
        </a:p>
      </dgm:t>
    </dgm:pt>
    <dgm:pt modelId="{6ACAF48B-21A5-4FF5-A246-8B7EC65F8200}" type="pres">
      <dgm:prSet presAssocID="{EF925FD4-81EF-43F0-8969-B729513C249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98385-914A-4960-8B9A-9F36193C9C34}" type="pres">
      <dgm:prSet presAssocID="{78C1C1E5-093F-44F2-A744-057D7A43FB39}" presName="sibTrans" presStyleCnt="0"/>
      <dgm:spPr/>
      <dgm:t>
        <a:bodyPr/>
        <a:lstStyle/>
        <a:p>
          <a:endParaRPr lang="en-US"/>
        </a:p>
      </dgm:t>
    </dgm:pt>
    <dgm:pt modelId="{74F07D4C-7F7E-4BC5-87D1-28DD10F55086}" type="pres">
      <dgm:prSet presAssocID="{71F2ED8F-ED0A-40A3-8BE1-5730F0EA45B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85E6F-AB6A-42B5-93F5-39101FACD5A9}" type="pres">
      <dgm:prSet presAssocID="{9E8B3DC4-E828-4322-9C01-6FAA591B65C6}" presName="sibTrans" presStyleCnt="0"/>
      <dgm:spPr/>
      <dgm:t>
        <a:bodyPr/>
        <a:lstStyle/>
        <a:p>
          <a:endParaRPr lang="en-US"/>
        </a:p>
      </dgm:t>
    </dgm:pt>
    <dgm:pt modelId="{B278125F-4793-46BE-B87F-A43F90AB8B32}" type="pres">
      <dgm:prSet presAssocID="{AF797FC8-BF18-4F17-B6CE-9359BA301D1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361F8-9D42-49CE-B3DF-B6E06F2ADE1C}" type="pres">
      <dgm:prSet presAssocID="{7FFF3538-395A-40F6-AE69-E014D18E81D7}" presName="sibTrans" presStyleCnt="0"/>
      <dgm:spPr/>
      <dgm:t>
        <a:bodyPr/>
        <a:lstStyle/>
        <a:p>
          <a:endParaRPr lang="en-US"/>
        </a:p>
      </dgm:t>
    </dgm:pt>
    <dgm:pt modelId="{6FAFD59E-66D9-4025-88B8-053DF9C6D452}" type="pres">
      <dgm:prSet presAssocID="{17237609-6007-4A40-A4A8-BD5A79F9E1F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3E5D9-A54C-448F-A68D-285CEAA1A558}" type="pres">
      <dgm:prSet presAssocID="{98B74191-90B3-4339-A3FC-41C6C5C594B1}" presName="sibTrans" presStyleCnt="0"/>
      <dgm:spPr/>
      <dgm:t>
        <a:bodyPr/>
        <a:lstStyle/>
        <a:p>
          <a:endParaRPr lang="en-US"/>
        </a:p>
      </dgm:t>
    </dgm:pt>
    <dgm:pt modelId="{91DF9A71-61AC-404B-8865-483FC6C0395C}" type="pres">
      <dgm:prSet presAssocID="{A0E0527B-2E86-4D8F-92C2-E88B7B2C18D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3152A-037F-458D-846B-B9498F2826DB}" type="pres">
      <dgm:prSet presAssocID="{A67ABB41-DB3D-4D5F-95BC-1BD571BBC9CC}" presName="sibTrans" presStyleCnt="0"/>
      <dgm:spPr/>
      <dgm:t>
        <a:bodyPr/>
        <a:lstStyle/>
        <a:p>
          <a:endParaRPr lang="en-US"/>
        </a:p>
      </dgm:t>
    </dgm:pt>
    <dgm:pt modelId="{209A66CB-F046-413B-8321-3690C388106B}" type="pres">
      <dgm:prSet presAssocID="{A8401855-38C2-4142-A2DD-06E33888EE1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08717-9410-4A7F-95DF-0C837EC3BCDC}" type="pres">
      <dgm:prSet presAssocID="{148716D5-6DB1-41FD-9740-EE9A91B0B460}" presName="sibTrans" presStyleCnt="0"/>
      <dgm:spPr/>
      <dgm:t>
        <a:bodyPr/>
        <a:lstStyle/>
        <a:p>
          <a:endParaRPr lang="en-US"/>
        </a:p>
      </dgm:t>
    </dgm:pt>
    <dgm:pt modelId="{48FE6B60-0D00-43C2-86F7-1B35122AA8EE}" type="pres">
      <dgm:prSet presAssocID="{FAC532E2-F066-46D6-AB46-3FCC781D18D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BB6228-4B76-4E60-B76C-A2849A7845DE}" srcId="{24CED2FA-6261-4F91-85F0-73750C04A6E7}" destId="{71F2ED8F-ED0A-40A3-8BE1-5730F0EA45B5}" srcOrd="3" destOrd="0" parTransId="{D3A36B6E-5E24-4981-8C44-740241D29B50}" sibTransId="{9E8B3DC4-E828-4322-9C01-6FAA591B65C6}"/>
    <dgm:cxn modelId="{A78FE936-9023-499D-A4A8-247EC59CAD09}" type="presOf" srcId="{AF797FC8-BF18-4F17-B6CE-9359BA301D18}" destId="{B278125F-4793-46BE-B87F-A43F90AB8B32}" srcOrd="0" destOrd="0" presId="urn:microsoft.com/office/officeart/2005/8/layout/default"/>
    <dgm:cxn modelId="{F1771547-E6C2-4BE8-B608-92B7508C8F33}" srcId="{24CED2FA-6261-4F91-85F0-73750C04A6E7}" destId="{17237609-6007-4A40-A4A8-BD5A79F9E1F5}" srcOrd="5" destOrd="0" parTransId="{940C3BEF-3FBF-47DF-B866-9CB140D807FD}" sibTransId="{98B74191-90B3-4339-A3FC-41C6C5C594B1}"/>
    <dgm:cxn modelId="{60555999-EF26-4D9E-AEFC-FFBE8B0E8E0C}" type="presOf" srcId="{71F2ED8F-ED0A-40A3-8BE1-5730F0EA45B5}" destId="{74F07D4C-7F7E-4BC5-87D1-28DD10F55086}" srcOrd="0" destOrd="0" presId="urn:microsoft.com/office/officeart/2005/8/layout/default"/>
    <dgm:cxn modelId="{A7A3507A-548E-4F4D-8767-042D68A2C87B}" type="presOf" srcId="{17237609-6007-4A40-A4A8-BD5A79F9E1F5}" destId="{6FAFD59E-66D9-4025-88B8-053DF9C6D452}" srcOrd="0" destOrd="0" presId="urn:microsoft.com/office/officeart/2005/8/layout/default"/>
    <dgm:cxn modelId="{F636D84E-CA5B-438D-840B-50BB3A7642A0}" type="presOf" srcId="{65B0F917-A608-4FE3-9ABF-49D4534FA74C}" destId="{E654C4FA-5BA6-4CDF-8764-892CA93BE37B}" srcOrd="0" destOrd="0" presId="urn:microsoft.com/office/officeart/2005/8/layout/default"/>
    <dgm:cxn modelId="{C5DAD4FA-C5F5-437A-909F-96C6D17F9B82}" type="presOf" srcId="{24CED2FA-6261-4F91-85F0-73750C04A6E7}" destId="{A2342669-6F8C-4D63-9CB8-06189FBB738D}" srcOrd="0" destOrd="0" presId="urn:microsoft.com/office/officeart/2005/8/layout/default"/>
    <dgm:cxn modelId="{0BCE6AEE-4201-4089-AF14-73973E6AE8F8}" srcId="{24CED2FA-6261-4F91-85F0-73750C04A6E7}" destId="{A8401855-38C2-4142-A2DD-06E33888EE13}" srcOrd="7" destOrd="0" parTransId="{6995D1E9-15DB-4014-A65C-FC920C51D473}" sibTransId="{148716D5-6DB1-41FD-9740-EE9A91B0B460}"/>
    <dgm:cxn modelId="{A34492B2-586F-4D0E-9D58-F2F413BC4A50}" srcId="{24CED2FA-6261-4F91-85F0-73750C04A6E7}" destId="{AF797FC8-BF18-4F17-B6CE-9359BA301D18}" srcOrd="4" destOrd="0" parTransId="{A5C52984-18F1-4D35-A2CC-C1C8D8F815B7}" sibTransId="{7FFF3538-395A-40F6-AE69-E014D18E81D7}"/>
    <dgm:cxn modelId="{E1CF6811-A7C3-413F-B0D9-B73A593F25D5}" type="presOf" srcId="{A0E0527B-2E86-4D8F-92C2-E88B7B2C18D9}" destId="{91DF9A71-61AC-404B-8865-483FC6C0395C}" srcOrd="0" destOrd="0" presId="urn:microsoft.com/office/officeart/2005/8/layout/default"/>
    <dgm:cxn modelId="{5CE05FD7-E9BF-43C0-988C-86647EC5C08C}" srcId="{24CED2FA-6261-4F91-85F0-73750C04A6E7}" destId="{9EF4D3AA-AFCA-4EEE-B1F3-30AFA196C1B2}" srcOrd="0" destOrd="0" parTransId="{AB08E253-64AE-437F-8351-A890DD113F3F}" sibTransId="{262FF493-96E0-41DD-BB53-7B5D83D006FF}"/>
    <dgm:cxn modelId="{B7F38D07-1222-4B09-AB7E-02F46BD44E7C}" srcId="{24CED2FA-6261-4F91-85F0-73750C04A6E7}" destId="{FAC532E2-F066-46D6-AB46-3FCC781D18D7}" srcOrd="8" destOrd="0" parTransId="{DB29DDA3-6E8C-47E3-B2AE-9AA116B16BBD}" sibTransId="{1F0752AF-D504-4BEB-813D-75B4B5B29272}"/>
    <dgm:cxn modelId="{62B80DE0-1B27-40C8-B81A-07608B6D7BD3}" type="presOf" srcId="{EF925FD4-81EF-43F0-8969-B729513C2494}" destId="{6ACAF48B-21A5-4FF5-A246-8B7EC65F8200}" srcOrd="0" destOrd="0" presId="urn:microsoft.com/office/officeart/2005/8/layout/default"/>
    <dgm:cxn modelId="{6BA8AAC8-FF47-485D-8841-F34EF7B898B9}" srcId="{24CED2FA-6261-4F91-85F0-73750C04A6E7}" destId="{EF925FD4-81EF-43F0-8969-B729513C2494}" srcOrd="2" destOrd="0" parTransId="{EA1A5F22-F19F-433A-81E8-CD4279D259B7}" sibTransId="{78C1C1E5-093F-44F2-A744-057D7A43FB39}"/>
    <dgm:cxn modelId="{348AF31D-2738-4C40-9B8C-E21570E1803E}" type="presOf" srcId="{A8401855-38C2-4142-A2DD-06E33888EE13}" destId="{209A66CB-F046-413B-8321-3690C388106B}" srcOrd="0" destOrd="0" presId="urn:microsoft.com/office/officeart/2005/8/layout/default"/>
    <dgm:cxn modelId="{59BD5A85-38E5-4477-BBFE-C10025F8FA52}" srcId="{24CED2FA-6261-4F91-85F0-73750C04A6E7}" destId="{65B0F917-A608-4FE3-9ABF-49D4534FA74C}" srcOrd="1" destOrd="0" parTransId="{C8B0746A-ACA3-4866-8C7A-E8CC555B1CAB}" sibTransId="{2CB31C76-A7E9-43DA-AEBD-2BC0F4A1EB65}"/>
    <dgm:cxn modelId="{A87DCCEB-B83E-4093-A13B-B8C0792CF69B}" type="presOf" srcId="{9EF4D3AA-AFCA-4EEE-B1F3-30AFA196C1B2}" destId="{C2E8634B-9216-4728-B43E-3947E4593F76}" srcOrd="0" destOrd="0" presId="urn:microsoft.com/office/officeart/2005/8/layout/default"/>
    <dgm:cxn modelId="{EC5DC0FD-41F5-4B8A-B1A8-FD51253B8967}" srcId="{24CED2FA-6261-4F91-85F0-73750C04A6E7}" destId="{A0E0527B-2E86-4D8F-92C2-E88B7B2C18D9}" srcOrd="6" destOrd="0" parTransId="{EA2A99E8-4C69-4322-AC3B-D46ECEF41BF5}" sibTransId="{A67ABB41-DB3D-4D5F-95BC-1BD571BBC9CC}"/>
    <dgm:cxn modelId="{CEA141A6-6FA2-4C9D-8932-BB212C37B935}" type="presOf" srcId="{FAC532E2-F066-46D6-AB46-3FCC781D18D7}" destId="{48FE6B60-0D00-43C2-86F7-1B35122AA8EE}" srcOrd="0" destOrd="0" presId="urn:microsoft.com/office/officeart/2005/8/layout/default"/>
    <dgm:cxn modelId="{76131ECF-9DB0-4EF9-A5B9-B1BB0D7D4733}" type="presParOf" srcId="{A2342669-6F8C-4D63-9CB8-06189FBB738D}" destId="{C2E8634B-9216-4728-B43E-3947E4593F76}" srcOrd="0" destOrd="0" presId="urn:microsoft.com/office/officeart/2005/8/layout/default"/>
    <dgm:cxn modelId="{24F39576-51F8-4E7C-960E-E1CA4457D8E7}" type="presParOf" srcId="{A2342669-6F8C-4D63-9CB8-06189FBB738D}" destId="{9A614EE5-5663-4D2A-873D-2049E0173A1C}" srcOrd="1" destOrd="0" presId="urn:microsoft.com/office/officeart/2005/8/layout/default"/>
    <dgm:cxn modelId="{5337CA1F-CF90-4EC3-AC28-A2EB570685F6}" type="presParOf" srcId="{A2342669-6F8C-4D63-9CB8-06189FBB738D}" destId="{E654C4FA-5BA6-4CDF-8764-892CA93BE37B}" srcOrd="2" destOrd="0" presId="urn:microsoft.com/office/officeart/2005/8/layout/default"/>
    <dgm:cxn modelId="{6684623C-85D2-4C77-A089-BD6A5210741B}" type="presParOf" srcId="{A2342669-6F8C-4D63-9CB8-06189FBB738D}" destId="{B875345B-C9D3-4351-9E4A-C29900394438}" srcOrd="3" destOrd="0" presId="urn:microsoft.com/office/officeart/2005/8/layout/default"/>
    <dgm:cxn modelId="{C0A4AD0E-847C-476A-A493-EA4F49470BFB}" type="presParOf" srcId="{A2342669-6F8C-4D63-9CB8-06189FBB738D}" destId="{6ACAF48B-21A5-4FF5-A246-8B7EC65F8200}" srcOrd="4" destOrd="0" presId="urn:microsoft.com/office/officeart/2005/8/layout/default"/>
    <dgm:cxn modelId="{C6034D11-B9F9-44AF-88CB-939B059722C5}" type="presParOf" srcId="{A2342669-6F8C-4D63-9CB8-06189FBB738D}" destId="{F7198385-914A-4960-8B9A-9F36193C9C34}" srcOrd="5" destOrd="0" presId="urn:microsoft.com/office/officeart/2005/8/layout/default"/>
    <dgm:cxn modelId="{463F2610-9FF4-4584-9139-E79F407D3B90}" type="presParOf" srcId="{A2342669-6F8C-4D63-9CB8-06189FBB738D}" destId="{74F07D4C-7F7E-4BC5-87D1-28DD10F55086}" srcOrd="6" destOrd="0" presId="urn:microsoft.com/office/officeart/2005/8/layout/default"/>
    <dgm:cxn modelId="{87512751-08C4-4167-9FCA-021FC33FDA14}" type="presParOf" srcId="{A2342669-6F8C-4D63-9CB8-06189FBB738D}" destId="{7F885E6F-AB6A-42B5-93F5-39101FACD5A9}" srcOrd="7" destOrd="0" presId="urn:microsoft.com/office/officeart/2005/8/layout/default"/>
    <dgm:cxn modelId="{B376BFFC-D5AF-47AA-ACEA-4CFD7DCDB83F}" type="presParOf" srcId="{A2342669-6F8C-4D63-9CB8-06189FBB738D}" destId="{B278125F-4793-46BE-B87F-A43F90AB8B32}" srcOrd="8" destOrd="0" presId="urn:microsoft.com/office/officeart/2005/8/layout/default"/>
    <dgm:cxn modelId="{DF0ED93D-28D2-4A64-A288-2631E44958FB}" type="presParOf" srcId="{A2342669-6F8C-4D63-9CB8-06189FBB738D}" destId="{DEA361F8-9D42-49CE-B3DF-B6E06F2ADE1C}" srcOrd="9" destOrd="0" presId="urn:microsoft.com/office/officeart/2005/8/layout/default"/>
    <dgm:cxn modelId="{1AE488D9-3CB1-45F5-9CCF-96CB90868DB1}" type="presParOf" srcId="{A2342669-6F8C-4D63-9CB8-06189FBB738D}" destId="{6FAFD59E-66D9-4025-88B8-053DF9C6D452}" srcOrd="10" destOrd="0" presId="urn:microsoft.com/office/officeart/2005/8/layout/default"/>
    <dgm:cxn modelId="{CDDFEC58-7A89-41D8-B946-8DA7C4A12568}" type="presParOf" srcId="{A2342669-6F8C-4D63-9CB8-06189FBB738D}" destId="{4273E5D9-A54C-448F-A68D-285CEAA1A558}" srcOrd="11" destOrd="0" presId="urn:microsoft.com/office/officeart/2005/8/layout/default"/>
    <dgm:cxn modelId="{CAC6D27C-3485-4B67-9E18-3BBC6A51EEA7}" type="presParOf" srcId="{A2342669-6F8C-4D63-9CB8-06189FBB738D}" destId="{91DF9A71-61AC-404B-8865-483FC6C0395C}" srcOrd="12" destOrd="0" presId="urn:microsoft.com/office/officeart/2005/8/layout/default"/>
    <dgm:cxn modelId="{C64E7831-85D0-432C-B156-F473D6C55E31}" type="presParOf" srcId="{A2342669-6F8C-4D63-9CB8-06189FBB738D}" destId="{30B3152A-037F-458D-846B-B9498F2826DB}" srcOrd="13" destOrd="0" presId="urn:microsoft.com/office/officeart/2005/8/layout/default"/>
    <dgm:cxn modelId="{8B584338-5CA8-4C52-AC35-176A5184EE84}" type="presParOf" srcId="{A2342669-6F8C-4D63-9CB8-06189FBB738D}" destId="{209A66CB-F046-413B-8321-3690C388106B}" srcOrd="14" destOrd="0" presId="urn:microsoft.com/office/officeart/2005/8/layout/default"/>
    <dgm:cxn modelId="{A9B436F4-F194-4D21-A695-DD522C1D12BE}" type="presParOf" srcId="{A2342669-6F8C-4D63-9CB8-06189FBB738D}" destId="{AC708717-9410-4A7F-95DF-0C837EC3BCDC}" srcOrd="15" destOrd="0" presId="urn:microsoft.com/office/officeart/2005/8/layout/default"/>
    <dgm:cxn modelId="{73EA7714-F9EC-427C-A5E9-B228124CE631}" type="presParOf" srcId="{A2342669-6F8C-4D63-9CB8-06189FBB738D}" destId="{48FE6B60-0D00-43C2-86F7-1B35122AA8E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82D38A-1FA8-4A25-8904-80AE9B5A67C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E36E5C-7A31-4523-AB9A-77587B24375B}">
      <dgm:prSet phldrT="[Text]" custT="1"/>
      <dgm:spPr/>
      <dgm:t>
        <a:bodyPr/>
        <a:lstStyle/>
        <a:p>
          <a:pPr algn="l"/>
          <a:r>
            <a:rPr lang="sr-Latn-RS" sz="2100" b="1" dirty="0" smtClean="0"/>
            <a:t>1. REALNOST</a:t>
          </a:r>
          <a:endParaRPr lang="en-US" sz="2100" b="1" dirty="0"/>
        </a:p>
      </dgm:t>
    </dgm:pt>
    <dgm:pt modelId="{F89298FC-EC77-4C33-84BE-68B39FBD17AD}" type="parTrans" cxnId="{ACC11F27-18AB-412A-A18F-3D283FF3391B}">
      <dgm:prSet/>
      <dgm:spPr/>
      <dgm:t>
        <a:bodyPr/>
        <a:lstStyle/>
        <a:p>
          <a:endParaRPr lang="en-US" b="1"/>
        </a:p>
      </dgm:t>
    </dgm:pt>
    <dgm:pt modelId="{B3DCE5F2-47B1-4491-803C-C7AE97B3DD52}" type="sibTrans" cxnId="{ACC11F27-18AB-412A-A18F-3D283FF3391B}">
      <dgm:prSet/>
      <dgm:spPr/>
      <dgm:t>
        <a:bodyPr/>
        <a:lstStyle/>
        <a:p>
          <a:endParaRPr lang="en-US" b="1"/>
        </a:p>
      </dgm:t>
    </dgm:pt>
    <dgm:pt modelId="{76B7E01D-7F14-4622-8586-9C9624A8278B}">
      <dgm:prSet phldrT="[Text]" custT="1"/>
      <dgm:spPr/>
      <dgm:t>
        <a:bodyPr/>
        <a:lstStyle/>
        <a:p>
          <a:r>
            <a:rPr lang="sr-Latn-RS" sz="1500" b="1" dirty="0" smtClean="0">
              <a:solidFill>
                <a:schemeClr val="bg1"/>
              </a:solidFill>
            </a:rPr>
            <a:t>planirati na osnovu </a:t>
          </a:r>
          <a:r>
            <a:rPr lang="sr-Latn-RS" sz="1500" b="1" u="sng" dirty="0" smtClean="0">
              <a:solidFill>
                <a:schemeClr val="bg1"/>
              </a:solidFill>
            </a:rPr>
            <a:t>realnih mogućnosti</a:t>
          </a:r>
          <a:r>
            <a:rPr lang="sr-Latn-RS" sz="1500" b="1" u="none" dirty="0" smtClean="0">
              <a:solidFill>
                <a:schemeClr val="bg1"/>
              </a:solidFill>
            </a:rPr>
            <a:t> preduzeća</a:t>
          </a:r>
          <a:endParaRPr lang="en-US" sz="1500" b="1" u="none" dirty="0">
            <a:solidFill>
              <a:schemeClr val="bg1"/>
            </a:solidFill>
          </a:endParaRPr>
        </a:p>
      </dgm:t>
    </dgm:pt>
    <dgm:pt modelId="{A0FC1152-138F-4BA5-92D4-F12636746517}" type="parTrans" cxnId="{ABD9528E-AB3D-47A1-B84F-414F61627A6B}">
      <dgm:prSet/>
      <dgm:spPr/>
      <dgm:t>
        <a:bodyPr/>
        <a:lstStyle/>
        <a:p>
          <a:endParaRPr lang="en-US" b="1"/>
        </a:p>
      </dgm:t>
    </dgm:pt>
    <dgm:pt modelId="{81E480FE-10C6-4E39-B667-E5CCF8370E5A}" type="sibTrans" cxnId="{ABD9528E-AB3D-47A1-B84F-414F61627A6B}">
      <dgm:prSet/>
      <dgm:spPr/>
      <dgm:t>
        <a:bodyPr/>
        <a:lstStyle/>
        <a:p>
          <a:endParaRPr lang="en-US" b="1"/>
        </a:p>
      </dgm:t>
    </dgm:pt>
    <dgm:pt modelId="{8040A2DE-1D74-418E-A2BC-BDA9FF82EA4D}">
      <dgm:prSet phldrT="[Text]" custT="1"/>
      <dgm:spPr/>
      <dgm:t>
        <a:bodyPr/>
        <a:lstStyle/>
        <a:p>
          <a:pPr algn="l"/>
          <a:r>
            <a:rPr lang="sr-Latn-RS" sz="2100" b="1" dirty="0" smtClean="0"/>
            <a:t>9. VERIFIKOVANJE</a:t>
          </a:r>
          <a:endParaRPr lang="en-US" sz="2100" b="1" dirty="0"/>
        </a:p>
      </dgm:t>
    </dgm:pt>
    <dgm:pt modelId="{247CC69E-5C41-4CEA-8F61-041B9DD2F099}" type="parTrans" cxnId="{DC2CE40D-84B2-4785-B8C1-B746DC1DD6E4}">
      <dgm:prSet/>
      <dgm:spPr/>
      <dgm:t>
        <a:bodyPr/>
        <a:lstStyle/>
        <a:p>
          <a:endParaRPr lang="en-US" b="1"/>
        </a:p>
      </dgm:t>
    </dgm:pt>
    <dgm:pt modelId="{1C4D88D4-1029-4803-8678-68DE45ABC188}" type="sibTrans" cxnId="{DC2CE40D-84B2-4785-B8C1-B746DC1DD6E4}">
      <dgm:prSet/>
      <dgm:spPr/>
      <dgm:t>
        <a:bodyPr/>
        <a:lstStyle/>
        <a:p>
          <a:endParaRPr lang="en-US" b="1"/>
        </a:p>
      </dgm:t>
    </dgm:pt>
    <dgm:pt modelId="{A6FE7742-3F71-4B19-A89E-54FAD78D5BFE}">
      <dgm:prSet phldrT="[Text]" custT="1"/>
      <dgm:spPr/>
      <dgm:t>
        <a:bodyPr/>
        <a:lstStyle/>
        <a:p>
          <a:r>
            <a:rPr lang="sr-Latn-RS" sz="1500" b="1" dirty="0" smtClean="0"/>
            <a:t>obezbediti mogućnost </a:t>
          </a:r>
          <a:r>
            <a:rPr lang="sr-Latn-RS" sz="1500" b="1" u="sng" dirty="0" smtClean="0"/>
            <a:t>provere ostvarenja planova</a:t>
          </a:r>
          <a:endParaRPr lang="en-US" sz="1500" b="1" u="sng" dirty="0"/>
        </a:p>
      </dgm:t>
    </dgm:pt>
    <dgm:pt modelId="{6EF72A8E-8A84-4981-A950-22071A1F5305}" type="parTrans" cxnId="{8D6AE749-4659-4D2A-9F34-B9BA023CFD14}">
      <dgm:prSet/>
      <dgm:spPr/>
      <dgm:t>
        <a:bodyPr/>
        <a:lstStyle/>
        <a:p>
          <a:endParaRPr lang="en-US" b="1"/>
        </a:p>
      </dgm:t>
    </dgm:pt>
    <dgm:pt modelId="{08C40810-AE6A-4D52-93C1-5F8D5D1669C0}" type="sibTrans" cxnId="{8D6AE749-4659-4D2A-9F34-B9BA023CFD14}">
      <dgm:prSet/>
      <dgm:spPr/>
      <dgm:t>
        <a:bodyPr/>
        <a:lstStyle/>
        <a:p>
          <a:endParaRPr lang="en-US" b="1"/>
        </a:p>
      </dgm:t>
    </dgm:pt>
    <dgm:pt modelId="{AF17D991-E66D-409B-97DE-64E9DA5469B7}">
      <dgm:prSet custT="1"/>
      <dgm:spPr/>
      <dgm:t>
        <a:bodyPr/>
        <a:lstStyle/>
        <a:p>
          <a:pPr algn="l"/>
          <a:r>
            <a:rPr lang="sr-Latn-RS" sz="2100" b="1" dirty="0" smtClean="0"/>
            <a:t>8. NAUČNOST</a:t>
          </a:r>
          <a:endParaRPr lang="en-US" sz="2100" b="1" dirty="0"/>
        </a:p>
      </dgm:t>
    </dgm:pt>
    <dgm:pt modelId="{D6781B02-B3B8-4418-9848-78CFF8FFA2D0}" type="parTrans" cxnId="{24F29200-2645-4DBB-85BA-C69FC21CCAF8}">
      <dgm:prSet/>
      <dgm:spPr/>
      <dgm:t>
        <a:bodyPr/>
        <a:lstStyle/>
        <a:p>
          <a:endParaRPr lang="en-US" b="1"/>
        </a:p>
      </dgm:t>
    </dgm:pt>
    <dgm:pt modelId="{D4FFB3CA-A476-43FF-968D-37E811D8E9FE}" type="sibTrans" cxnId="{24F29200-2645-4DBB-85BA-C69FC21CCAF8}">
      <dgm:prSet/>
      <dgm:spPr/>
      <dgm:t>
        <a:bodyPr/>
        <a:lstStyle/>
        <a:p>
          <a:endParaRPr lang="en-US" b="1"/>
        </a:p>
      </dgm:t>
    </dgm:pt>
    <dgm:pt modelId="{04568A54-4A58-4BCB-98D5-AD5CF9AC9C09}">
      <dgm:prSet custT="1"/>
      <dgm:spPr/>
      <dgm:t>
        <a:bodyPr/>
        <a:lstStyle/>
        <a:p>
          <a:pPr algn="l"/>
          <a:r>
            <a:rPr lang="sr-Latn-RS" sz="2100" b="1" dirty="0" smtClean="0"/>
            <a:t>2. SISTEMATIČNOST</a:t>
          </a:r>
          <a:endParaRPr lang="en-US" sz="2100" b="1" dirty="0"/>
        </a:p>
      </dgm:t>
    </dgm:pt>
    <dgm:pt modelId="{3F6558B3-915C-432B-8C2F-EB3865914FF6}" type="parTrans" cxnId="{4634873B-7E6C-448A-B795-2147BA234694}">
      <dgm:prSet/>
      <dgm:spPr/>
      <dgm:t>
        <a:bodyPr/>
        <a:lstStyle/>
        <a:p>
          <a:endParaRPr lang="en-US"/>
        </a:p>
      </dgm:t>
    </dgm:pt>
    <dgm:pt modelId="{46D09D3A-D243-4450-8AC4-1B3579D6EFF4}" type="sibTrans" cxnId="{4634873B-7E6C-448A-B795-2147BA234694}">
      <dgm:prSet/>
      <dgm:spPr/>
      <dgm:t>
        <a:bodyPr/>
        <a:lstStyle/>
        <a:p>
          <a:endParaRPr lang="en-US"/>
        </a:p>
      </dgm:t>
    </dgm:pt>
    <dgm:pt modelId="{EE5D1DD9-71DA-416A-815A-255456C08F62}">
      <dgm:prSet custT="1"/>
      <dgm:spPr/>
      <dgm:t>
        <a:bodyPr/>
        <a:lstStyle/>
        <a:p>
          <a:pPr algn="l"/>
          <a:r>
            <a:rPr lang="sr-Latn-RS" sz="2100" b="1" dirty="0" smtClean="0"/>
            <a:t>3. INTEGRALNOST</a:t>
          </a:r>
          <a:endParaRPr lang="en-US" sz="2100" b="1" dirty="0"/>
        </a:p>
      </dgm:t>
    </dgm:pt>
    <dgm:pt modelId="{AE53B099-0679-48BD-AC72-D5D608E183F8}" type="parTrans" cxnId="{EA62FD49-029C-4404-A8E2-C6B8E001FB25}">
      <dgm:prSet/>
      <dgm:spPr/>
      <dgm:t>
        <a:bodyPr/>
        <a:lstStyle/>
        <a:p>
          <a:endParaRPr lang="en-US"/>
        </a:p>
      </dgm:t>
    </dgm:pt>
    <dgm:pt modelId="{636ED148-CA65-4EF7-BAF3-8914240EC946}" type="sibTrans" cxnId="{EA62FD49-029C-4404-A8E2-C6B8E001FB25}">
      <dgm:prSet/>
      <dgm:spPr/>
      <dgm:t>
        <a:bodyPr/>
        <a:lstStyle/>
        <a:p>
          <a:endParaRPr lang="en-US"/>
        </a:p>
      </dgm:t>
    </dgm:pt>
    <dgm:pt modelId="{0A18DEB3-40F7-41A1-ACBD-E0ED9F5CDB86}">
      <dgm:prSet custT="1"/>
      <dgm:spPr/>
      <dgm:t>
        <a:bodyPr/>
        <a:lstStyle/>
        <a:p>
          <a:pPr algn="l"/>
          <a:r>
            <a:rPr lang="sr-Latn-RS" sz="2100" b="1" dirty="0" smtClean="0"/>
            <a:t>4. HOMOGENOST </a:t>
          </a:r>
          <a:endParaRPr lang="en-US" sz="2100" b="1" dirty="0"/>
        </a:p>
      </dgm:t>
    </dgm:pt>
    <dgm:pt modelId="{C21BEC6D-0F7E-41A8-A46D-8A458DB6D59E}" type="parTrans" cxnId="{22046304-D8AA-4E21-BA74-AC906078579F}">
      <dgm:prSet/>
      <dgm:spPr/>
      <dgm:t>
        <a:bodyPr/>
        <a:lstStyle/>
        <a:p>
          <a:endParaRPr lang="en-US"/>
        </a:p>
      </dgm:t>
    </dgm:pt>
    <dgm:pt modelId="{47A92DF6-8428-4071-8698-D12A6636E564}" type="sibTrans" cxnId="{22046304-D8AA-4E21-BA74-AC906078579F}">
      <dgm:prSet/>
      <dgm:spPr/>
      <dgm:t>
        <a:bodyPr/>
        <a:lstStyle/>
        <a:p>
          <a:endParaRPr lang="en-US"/>
        </a:p>
      </dgm:t>
    </dgm:pt>
    <dgm:pt modelId="{2F946971-57DB-4B1C-8E63-284640EE89C0}">
      <dgm:prSet custT="1"/>
      <dgm:spPr/>
      <dgm:t>
        <a:bodyPr/>
        <a:lstStyle/>
        <a:p>
          <a:pPr algn="l"/>
          <a:r>
            <a:rPr lang="sr-Latn-RS" sz="2100" b="1" dirty="0" smtClean="0"/>
            <a:t>5. ISTOVREMENOST</a:t>
          </a:r>
          <a:endParaRPr lang="en-US" sz="2100" b="1" dirty="0"/>
        </a:p>
      </dgm:t>
    </dgm:pt>
    <dgm:pt modelId="{4817663C-A354-4F67-988A-7AE87861394B}" type="parTrans" cxnId="{ED58140A-03FC-4750-A67F-A1AB53131A87}">
      <dgm:prSet/>
      <dgm:spPr/>
      <dgm:t>
        <a:bodyPr/>
        <a:lstStyle/>
        <a:p>
          <a:endParaRPr lang="en-US"/>
        </a:p>
      </dgm:t>
    </dgm:pt>
    <dgm:pt modelId="{D9CFB677-EF4E-4CBC-9A5E-A49DDA544E90}" type="sibTrans" cxnId="{ED58140A-03FC-4750-A67F-A1AB53131A87}">
      <dgm:prSet/>
      <dgm:spPr/>
      <dgm:t>
        <a:bodyPr/>
        <a:lstStyle/>
        <a:p>
          <a:endParaRPr lang="en-US"/>
        </a:p>
      </dgm:t>
    </dgm:pt>
    <dgm:pt modelId="{D5AAC1CC-A315-4649-AF7B-18381422053D}">
      <dgm:prSet custT="1"/>
      <dgm:spPr/>
      <dgm:t>
        <a:bodyPr/>
        <a:lstStyle/>
        <a:p>
          <a:pPr algn="l"/>
          <a:r>
            <a:rPr lang="sr-Latn-RS" sz="2100" b="1" dirty="0" smtClean="0"/>
            <a:t>6. KONTINUITET</a:t>
          </a:r>
          <a:endParaRPr lang="en-US" sz="2100" b="1" dirty="0"/>
        </a:p>
      </dgm:t>
    </dgm:pt>
    <dgm:pt modelId="{633D9A66-DF07-4E56-8CAF-95C2D4023074}" type="parTrans" cxnId="{1CA3ECF8-843E-4120-B049-D039AAA9E880}">
      <dgm:prSet/>
      <dgm:spPr/>
      <dgm:t>
        <a:bodyPr/>
        <a:lstStyle/>
        <a:p>
          <a:endParaRPr lang="en-US"/>
        </a:p>
      </dgm:t>
    </dgm:pt>
    <dgm:pt modelId="{27490B56-721C-4DE8-B7EA-6ADABF8071E9}" type="sibTrans" cxnId="{1CA3ECF8-843E-4120-B049-D039AAA9E880}">
      <dgm:prSet/>
      <dgm:spPr/>
      <dgm:t>
        <a:bodyPr/>
        <a:lstStyle/>
        <a:p>
          <a:endParaRPr lang="en-US"/>
        </a:p>
      </dgm:t>
    </dgm:pt>
    <dgm:pt modelId="{D1371437-406C-4833-B75E-D44D653E1BDF}">
      <dgm:prSet custT="1"/>
      <dgm:spPr/>
      <dgm:t>
        <a:bodyPr/>
        <a:lstStyle/>
        <a:p>
          <a:pPr algn="l"/>
          <a:r>
            <a:rPr lang="sr-Latn-RS" sz="2100" b="1" dirty="0" smtClean="0"/>
            <a:t>7. ELASTIČNOST</a:t>
          </a:r>
          <a:endParaRPr lang="en-US" sz="2100" b="1" dirty="0"/>
        </a:p>
      </dgm:t>
    </dgm:pt>
    <dgm:pt modelId="{4692F73A-899F-4BC5-ABDA-A1A7C449C6FE}" type="parTrans" cxnId="{10480595-C384-4EF9-9FE4-CD8DE393F20B}">
      <dgm:prSet/>
      <dgm:spPr/>
      <dgm:t>
        <a:bodyPr/>
        <a:lstStyle/>
        <a:p>
          <a:endParaRPr lang="en-US"/>
        </a:p>
      </dgm:t>
    </dgm:pt>
    <dgm:pt modelId="{FFAC3A97-9832-4DEE-81CD-8FE1A64BE505}" type="sibTrans" cxnId="{10480595-C384-4EF9-9FE4-CD8DE393F20B}">
      <dgm:prSet/>
      <dgm:spPr/>
      <dgm:t>
        <a:bodyPr/>
        <a:lstStyle/>
        <a:p>
          <a:endParaRPr lang="en-US"/>
        </a:p>
      </dgm:t>
    </dgm:pt>
    <dgm:pt modelId="{A654CB7D-EC47-47DD-B254-5EF77775746E}">
      <dgm:prSet custT="1"/>
      <dgm:spPr/>
      <dgm:t>
        <a:bodyPr/>
        <a:lstStyle/>
        <a:p>
          <a:pPr algn="l"/>
          <a:r>
            <a:rPr lang="sr-Latn-RS" sz="1500" b="1" dirty="0" smtClean="0"/>
            <a:t>planirati uz </a:t>
          </a:r>
          <a:r>
            <a:rPr lang="sr-Latn-RS" sz="1500" b="1" u="sng" dirty="0" smtClean="0"/>
            <a:t>sistemski pristup</a:t>
          </a:r>
          <a:endParaRPr lang="en-US" sz="1500" b="1" u="sng" dirty="0"/>
        </a:p>
      </dgm:t>
    </dgm:pt>
    <dgm:pt modelId="{270C2EED-2E41-42EA-A051-C6FA07D42012}" type="parTrans" cxnId="{19CC5F02-4232-4A88-BC7D-A9CE5E643B1A}">
      <dgm:prSet/>
      <dgm:spPr/>
      <dgm:t>
        <a:bodyPr/>
        <a:lstStyle/>
        <a:p>
          <a:endParaRPr lang="en-US"/>
        </a:p>
      </dgm:t>
    </dgm:pt>
    <dgm:pt modelId="{02B4A27F-66B5-4777-9508-388140C93D6F}" type="sibTrans" cxnId="{19CC5F02-4232-4A88-BC7D-A9CE5E643B1A}">
      <dgm:prSet/>
      <dgm:spPr/>
      <dgm:t>
        <a:bodyPr/>
        <a:lstStyle/>
        <a:p>
          <a:endParaRPr lang="en-US"/>
        </a:p>
      </dgm:t>
    </dgm:pt>
    <dgm:pt modelId="{9429ACBE-85B6-40D1-B1F8-9401C6AE7981}">
      <dgm:prSet custT="1"/>
      <dgm:spPr/>
      <dgm:t>
        <a:bodyPr/>
        <a:lstStyle/>
        <a:p>
          <a:pPr algn="l"/>
          <a:r>
            <a:rPr lang="sr-Latn-RS" sz="1500" b="1" dirty="0" smtClean="0"/>
            <a:t>tretirati pred. kao </a:t>
          </a:r>
          <a:r>
            <a:rPr lang="sr-Latn-RS" sz="1500" b="1" u="sng" dirty="0" smtClean="0"/>
            <a:t>sistem</a:t>
          </a:r>
          <a:r>
            <a:rPr lang="sr-Latn-RS" sz="1500" b="1" dirty="0" smtClean="0"/>
            <a:t> sastavljen od podsistema</a:t>
          </a:r>
          <a:endParaRPr lang="en-US" sz="1500" b="1" dirty="0"/>
        </a:p>
      </dgm:t>
    </dgm:pt>
    <dgm:pt modelId="{018A4651-F137-4FA8-96AC-9E673FDB3AB3}" type="parTrans" cxnId="{2979102F-0592-4664-B9D0-7EAC203D16B1}">
      <dgm:prSet/>
      <dgm:spPr/>
      <dgm:t>
        <a:bodyPr/>
        <a:lstStyle/>
        <a:p>
          <a:endParaRPr lang="en-US"/>
        </a:p>
      </dgm:t>
    </dgm:pt>
    <dgm:pt modelId="{8335B784-3121-4405-9D2F-F4326708D695}" type="sibTrans" cxnId="{2979102F-0592-4664-B9D0-7EAC203D16B1}">
      <dgm:prSet/>
      <dgm:spPr/>
      <dgm:t>
        <a:bodyPr/>
        <a:lstStyle/>
        <a:p>
          <a:endParaRPr lang="en-US"/>
        </a:p>
      </dgm:t>
    </dgm:pt>
    <dgm:pt modelId="{6B05FAB8-1AE9-415D-AA0F-655AC0CCB81D}">
      <dgm:prSet custT="1"/>
      <dgm:spPr/>
      <dgm:t>
        <a:bodyPr/>
        <a:lstStyle/>
        <a:p>
          <a:pPr algn="l"/>
          <a:r>
            <a:rPr lang="sr-Latn-RS" sz="1500" b="1" dirty="0" smtClean="0"/>
            <a:t>sve ekon. značajne veličine izraziti </a:t>
          </a:r>
          <a:r>
            <a:rPr lang="sr-Latn-RS" sz="1500" b="1" u="sng" dirty="0" smtClean="0"/>
            <a:t>istim jed. mere</a:t>
          </a:r>
          <a:endParaRPr lang="en-US" sz="1500" b="1" u="sng" dirty="0"/>
        </a:p>
      </dgm:t>
    </dgm:pt>
    <dgm:pt modelId="{995F62F0-BAE3-4444-AF12-19D9B4B86D04}" type="parTrans" cxnId="{D1E88ACA-E96D-483B-BC29-9CE87373B4CE}">
      <dgm:prSet/>
      <dgm:spPr/>
      <dgm:t>
        <a:bodyPr/>
        <a:lstStyle/>
        <a:p>
          <a:endParaRPr lang="en-US"/>
        </a:p>
      </dgm:t>
    </dgm:pt>
    <dgm:pt modelId="{05AE792F-5F78-4679-B96F-8D1E55084998}" type="sibTrans" cxnId="{D1E88ACA-E96D-483B-BC29-9CE87373B4CE}">
      <dgm:prSet/>
      <dgm:spPr/>
      <dgm:t>
        <a:bodyPr/>
        <a:lstStyle/>
        <a:p>
          <a:endParaRPr lang="en-US"/>
        </a:p>
      </dgm:t>
    </dgm:pt>
    <dgm:pt modelId="{EE8054EB-274D-487C-902C-620E8B766939}">
      <dgm:prSet custT="1"/>
      <dgm:spPr/>
      <dgm:t>
        <a:bodyPr/>
        <a:lstStyle/>
        <a:p>
          <a:pPr algn="l"/>
          <a:r>
            <a:rPr lang="sr-Latn-RS" sz="1500" b="1" u="sng" dirty="0" smtClean="0"/>
            <a:t>vremenski uskladiti </a:t>
          </a:r>
          <a:r>
            <a:rPr lang="sr-Latn-RS" sz="1500" b="1" dirty="0" smtClean="0"/>
            <a:t>donošenje svih planova</a:t>
          </a:r>
          <a:endParaRPr lang="en-US" sz="1500" b="1" dirty="0"/>
        </a:p>
      </dgm:t>
    </dgm:pt>
    <dgm:pt modelId="{A1A46DFB-73ED-4EEA-99A0-CAF07AA2F11A}" type="parTrans" cxnId="{D1075BC3-E9B0-4B4B-B948-845E3B7B9918}">
      <dgm:prSet/>
      <dgm:spPr/>
      <dgm:t>
        <a:bodyPr/>
        <a:lstStyle/>
        <a:p>
          <a:endParaRPr lang="en-US"/>
        </a:p>
      </dgm:t>
    </dgm:pt>
    <dgm:pt modelId="{F84678BC-DB0A-415A-9319-A4FC659BD872}" type="sibTrans" cxnId="{D1075BC3-E9B0-4B4B-B948-845E3B7B9918}">
      <dgm:prSet/>
      <dgm:spPr/>
      <dgm:t>
        <a:bodyPr/>
        <a:lstStyle/>
        <a:p>
          <a:endParaRPr lang="en-US"/>
        </a:p>
      </dgm:t>
    </dgm:pt>
    <dgm:pt modelId="{8D57223D-33E8-484E-A30A-CE0C7A3123B9}">
      <dgm:prSet custT="1"/>
      <dgm:spPr/>
      <dgm:t>
        <a:bodyPr/>
        <a:lstStyle/>
        <a:p>
          <a:pPr algn="l"/>
          <a:r>
            <a:rPr lang="sr-Latn-RS" sz="1500" b="1" u="sng" dirty="0" smtClean="0"/>
            <a:t>neprekidno</a:t>
          </a:r>
          <a:r>
            <a:rPr lang="sr-Latn-RS" sz="1500" b="1" dirty="0" smtClean="0"/>
            <a:t> planirati</a:t>
          </a:r>
          <a:endParaRPr lang="en-US" sz="1500" b="1" dirty="0"/>
        </a:p>
      </dgm:t>
    </dgm:pt>
    <dgm:pt modelId="{EC29DC24-7497-4DB1-972E-D524EF4539E7}" type="parTrans" cxnId="{DF39473E-832C-4680-B3AD-C4C9C861A5E9}">
      <dgm:prSet/>
      <dgm:spPr/>
      <dgm:t>
        <a:bodyPr/>
        <a:lstStyle/>
        <a:p>
          <a:endParaRPr lang="en-US"/>
        </a:p>
      </dgm:t>
    </dgm:pt>
    <dgm:pt modelId="{5A46709F-62DE-4A1F-AE37-2DCCC97F5214}" type="sibTrans" cxnId="{DF39473E-832C-4680-B3AD-C4C9C861A5E9}">
      <dgm:prSet/>
      <dgm:spPr/>
      <dgm:t>
        <a:bodyPr/>
        <a:lstStyle/>
        <a:p>
          <a:endParaRPr lang="en-US"/>
        </a:p>
      </dgm:t>
    </dgm:pt>
    <dgm:pt modelId="{76E04DCC-6857-4D92-8993-EEA72346F60B}">
      <dgm:prSet custT="1"/>
      <dgm:spPr/>
      <dgm:t>
        <a:bodyPr/>
        <a:lstStyle/>
        <a:p>
          <a:pPr algn="l"/>
          <a:r>
            <a:rPr lang="sr-Latn-RS" sz="1500" b="1" dirty="0" smtClean="0"/>
            <a:t>planirati tako da je moguće </a:t>
          </a:r>
          <a:r>
            <a:rPr lang="sr-Latn-RS" sz="1500" b="1" u="sng" dirty="0" smtClean="0"/>
            <a:t>prilagoditi se </a:t>
          </a:r>
          <a:endParaRPr lang="en-US" sz="1500" b="1" u="sng" dirty="0"/>
        </a:p>
      </dgm:t>
    </dgm:pt>
    <dgm:pt modelId="{69B77E27-D4E0-430C-BD21-16D63D4EC367}" type="parTrans" cxnId="{AE88276B-23D6-4E8A-A511-3B64E4A954E0}">
      <dgm:prSet/>
      <dgm:spPr/>
      <dgm:t>
        <a:bodyPr/>
        <a:lstStyle/>
        <a:p>
          <a:endParaRPr lang="en-US"/>
        </a:p>
      </dgm:t>
    </dgm:pt>
    <dgm:pt modelId="{8C2472F1-2E71-451A-8E2C-D367ADC6FB5E}" type="sibTrans" cxnId="{AE88276B-23D6-4E8A-A511-3B64E4A954E0}">
      <dgm:prSet/>
      <dgm:spPr/>
      <dgm:t>
        <a:bodyPr/>
        <a:lstStyle/>
        <a:p>
          <a:endParaRPr lang="en-US"/>
        </a:p>
      </dgm:t>
    </dgm:pt>
    <dgm:pt modelId="{C58C0B7D-4560-456C-AAA3-EF3CB4DD7764}">
      <dgm:prSet custT="1"/>
      <dgm:spPr/>
      <dgm:t>
        <a:bodyPr/>
        <a:lstStyle/>
        <a:p>
          <a:pPr algn="l"/>
          <a:r>
            <a:rPr lang="sr-Latn-RS" sz="1500" b="1" dirty="0" smtClean="0"/>
            <a:t>planirati na osnovu </a:t>
          </a:r>
          <a:r>
            <a:rPr lang="sr-Latn-RS" sz="1500" b="1" u="sng" dirty="0" smtClean="0"/>
            <a:t>naučnih činjenica</a:t>
          </a:r>
          <a:endParaRPr lang="en-US" sz="1500" b="1" u="sng" dirty="0"/>
        </a:p>
      </dgm:t>
    </dgm:pt>
    <dgm:pt modelId="{F759101D-AA45-40F4-8206-556356239E52}" type="parTrans" cxnId="{C5F728B6-20F0-4A27-8C3C-A0C0A0BAD98C}">
      <dgm:prSet/>
      <dgm:spPr/>
      <dgm:t>
        <a:bodyPr/>
        <a:lstStyle/>
        <a:p>
          <a:endParaRPr lang="en-US"/>
        </a:p>
      </dgm:t>
    </dgm:pt>
    <dgm:pt modelId="{C0764595-33C0-4CA0-B0A3-37DAA2AB4093}" type="sibTrans" cxnId="{C5F728B6-20F0-4A27-8C3C-A0C0A0BAD98C}">
      <dgm:prSet/>
      <dgm:spPr/>
      <dgm:t>
        <a:bodyPr/>
        <a:lstStyle/>
        <a:p>
          <a:endParaRPr lang="en-US"/>
        </a:p>
      </dgm:t>
    </dgm:pt>
    <dgm:pt modelId="{E217C550-811F-477F-8977-30597784C7CC}" type="pres">
      <dgm:prSet presAssocID="{CD82D38A-1FA8-4A25-8904-80AE9B5A67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49C6C-7C6F-4D2E-AAAB-75EB7C913456}" type="pres">
      <dgm:prSet presAssocID="{12E36E5C-7A31-4523-AB9A-77587B24375B}" presName="linNode" presStyleCnt="0"/>
      <dgm:spPr/>
      <dgm:t>
        <a:bodyPr/>
        <a:lstStyle/>
        <a:p>
          <a:endParaRPr lang="en-US"/>
        </a:p>
      </dgm:t>
    </dgm:pt>
    <dgm:pt modelId="{ECF6F476-9469-4104-819F-90113BA34E25}" type="pres">
      <dgm:prSet presAssocID="{12E36E5C-7A31-4523-AB9A-77587B24375B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B576D-D954-459B-9D64-D13FBDD26B0F}" type="pres">
      <dgm:prSet presAssocID="{12E36E5C-7A31-4523-AB9A-77587B24375B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15A79-8F6B-4F44-9C79-C4542420FC8C}" type="pres">
      <dgm:prSet presAssocID="{B3DCE5F2-47B1-4491-803C-C7AE97B3DD52}" presName="sp" presStyleCnt="0"/>
      <dgm:spPr/>
      <dgm:t>
        <a:bodyPr/>
        <a:lstStyle/>
        <a:p>
          <a:endParaRPr lang="en-US"/>
        </a:p>
      </dgm:t>
    </dgm:pt>
    <dgm:pt modelId="{3FDE214A-7191-442C-B854-052EAA49B1D5}" type="pres">
      <dgm:prSet presAssocID="{04568A54-4A58-4BCB-98D5-AD5CF9AC9C09}" presName="linNode" presStyleCnt="0"/>
      <dgm:spPr/>
      <dgm:t>
        <a:bodyPr/>
        <a:lstStyle/>
        <a:p>
          <a:endParaRPr lang="en-US"/>
        </a:p>
      </dgm:t>
    </dgm:pt>
    <dgm:pt modelId="{0743B7E6-1608-461C-9843-01D53201ED18}" type="pres">
      <dgm:prSet presAssocID="{04568A54-4A58-4BCB-98D5-AD5CF9AC9C09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30E2B-E27E-4134-9AEE-25C6FF6C9FDB}" type="pres">
      <dgm:prSet presAssocID="{04568A54-4A58-4BCB-98D5-AD5CF9AC9C09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CD0DF-18F7-4315-95FA-618B20EF7D67}" type="pres">
      <dgm:prSet presAssocID="{46D09D3A-D243-4450-8AC4-1B3579D6EFF4}" presName="sp" presStyleCnt="0"/>
      <dgm:spPr/>
      <dgm:t>
        <a:bodyPr/>
        <a:lstStyle/>
        <a:p>
          <a:endParaRPr lang="en-US"/>
        </a:p>
      </dgm:t>
    </dgm:pt>
    <dgm:pt modelId="{F969F1F9-9A07-4122-A0B5-6DB0B44AD2B1}" type="pres">
      <dgm:prSet presAssocID="{EE5D1DD9-71DA-416A-815A-255456C08F62}" presName="linNode" presStyleCnt="0"/>
      <dgm:spPr/>
      <dgm:t>
        <a:bodyPr/>
        <a:lstStyle/>
        <a:p>
          <a:endParaRPr lang="en-US"/>
        </a:p>
      </dgm:t>
    </dgm:pt>
    <dgm:pt modelId="{7FC57A69-B8B5-49A6-8AEC-30CC6B4CD98E}" type="pres">
      <dgm:prSet presAssocID="{EE5D1DD9-71DA-416A-815A-255456C08F62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AE073-672B-4474-8622-B23C9DB29620}" type="pres">
      <dgm:prSet presAssocID="{EE5D1DD9-71DA-416A-815A-255456C08F62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187FD-EE33-46CD-A038-22966613E5D8}" type="pres">
      <dgm:prSet presAssocID="{636ED148-CA65-4EF7-BAF3-8914240EC946}" presName="sp" presStyleCnt="0"/>
      <dgm:spPr/>
      <dgm:t>
        <a:bodyPr/>
        <a:lstStyle/>
        <a:p>
          <a:endParaRPr lang="en-US"/>
        </a:p>
      </dgm:t>
    </dgm:pt>
    <dgm:pt modelId="{39E9DF72-6659-4A4C-AD00-9473122BFEA9}" type="pres">
      <dgm:prSet presAssocID="{0A18DEB3-40F7-41A1-ACBD-E0ED9F5CDB86}" presName="linNode" presStyleCnt="0"/>
      <dgm:spPr/>
      <dgm:t>
        <a:bodyPr/>
        <a:lstStyle/>
        <a:p>
          <a:endParaRPr lang="en-US"/>
        </a:p>
      </dgm:t>
    </dgm:pt>
    <dgm:pt modelId="{52FA9916-CE5D-4CE9-B323-7B01B6B3E4E4}" type="pres">
      <dgm:prSet presAssocID="{0A18DEB3-40F7-41A1-ACBD-E0ED9F5CDB86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DDF86-9D81-40F9-BA29-59E3D548D87C}" type="pres">
      <dgm:prSet presAssocID="{0A18DEB3-40F7-41A1-ACBD-E0ED9F5CDB86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7A85A-B944-4200-BDDB-8FD6B481732B}" type="pres">
      <dgm:prSet presAssocID="{47A92DF6-8428-4071-8698-D12A6636E564}" presName="sp" presStyleCnt="0"/>
      <dgm:spPr/>
      <dgm:t>
        <a:bodyPr/>
        <a:lstStyle/>
        <a:p>
          <a:endParaRPr lang="en-US"/>
        </a:p>
      </dgm:t>
    </dgm:pt>
    <dgm:pt modelId="{60DDE1D8-F501-47F3-A0C1-28FE331238A2}" type="pres">
      <dgm:prSet presAssocID="{2F946971-57DB-4B1C-8E63-284640EE89C0}" presName="linNode" presStyleCnt="0"/>
      <dgm:spPr/>
      <dgm:t>
        <a:bodyPr/>
        <a:lstStyle/>
        <a:p>
          <a:endParaRPr lang="en-US"/>
        </a:p>
      </dgm:t>
    </dgm:pt>
    <dgm:pt modelId="{E4F73D14-8E01-47F7-BFDC-27B645EA6E25}" type="pres">
      <dgm:prSet presAssocID="{2F946971-57DB-4B1C-8E63-284640EE89C0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82F32-DEFE-441B-AB81-9FC69B66F138}" type="pres">
      <dgm:prSet presAssocID="{2F946971-57DB-4B1C-8E63-284640EE89C0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0CBD5-530B-4779-B7BC-0F5DF7BF4F96}" type="pres">
      <dgm:prSet presAssocID="{D9CFB677-EF4E-4CBC-9A5E-A49DDA544E90}" presName="sp" presStyleCnt="0"/>
      <dgm:spPr/>
      <dgm:t>
        <a:bodyPr/>
        <a:lstStyle/>
        <a:p>
          <a:endParaRPr lang="en-US"/>
        </a:p>
      </dgm:t>
    </dgm:pt>
    <dgm:pt modelId="{E2B47B72-19AC-4D59-BE4F-76ECB25402C5}" type="pres">
      <dgm:prSet presAssocID="{D5AAC1CC-A315-4649-AF7B-18381422053D}" presName="linNode" presStyleCnt="0"/>
      <dgm:spPr/>
      <dgm:t>
        <a:bodyPr/>
        <a:lstStyle/>
        <a:p>
          <a:endParaRPr lang="en-US"/>
        </a:p>
      </dgm:t>
    </dgm:pt>
    <dgm:pt modelId="{9CECCD91-0E25-4E91-9182-D16756869546}" type="pres">
      <dgm:prSet presAssocID="{D5AAC1CC-A315-4649-AF7B-18381422053D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21D63-533C-4E14-B579-DE7B6254E046}" type="pres">
      <dgm:prSet presAssocID="{D5AAC1CC-A315-4649-AF7B-18381422053D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5F542-057D-4446-9F13-EEED6AE7598E}" type="pres">
      <dgm:prSet presAssocID="{27490B56-721C-4DE8-B7EA-6ADABF8071E9}" presName="sp" presStyleCnt="0"/>
      <dgm:spPr/>
      <dgm:t>
        <a:bodyPr/>
        <a:lstStyle/>
        <a:p>
          <a:endParaRPr lang="en-US"/>
        </a:p>
      </dgm:t>
    </dgm:pt>
    <dgm:pt modelId="{1B8DDF1B-8AED-43A0-85A2-699F3CCD9F0F}" type="pres">
      <dgm:prSet presAssocID="{D1371437-406C-4833-B75E-D44D653E1BDF}" presName="linNode" presStyleCnt="0"/>
      <dgm:spPr/>
      <dgm:t>
        <a:bodyPr/>
        <a:lstStyle/>
        <a:p>
          <a:endParaRPr lang="en-US"/>
        </a:p>
      </dgm:t>
    </dgm:pt>
    <dgm:pt modelId="{7378188A-DF3F-45D0-B7B8-DAB7E5919633}" type="pres">
      <dgm:prSet presAssocID="{D1371437-406C-4833-B75E-D44D653E1BDF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ACE87-3F33-49B1-99EF-AF1C0A9C354E}" type="pres">
      <dgm:prSet presAssocID="{D1371437-406C-4833-B75E-D44D653E1BDF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5F0C2-93EB-4882-BCCB-63662F321032}" type="pres">
      <dgm:prSet presAssocID="{FFAC3A97-9832-4DEE-81CD-8FE1A64BE505}" presName="sp" presStyleCnt="0"/>
      <dgm:spPr/>
      <dgm:t>
        <a:bodyPr/>
        <a:lstStyle/>
        <a:p>
          <a:endParaRPr lang="en-US"/>
        </a:p>
      </dgm:t>
    </dgm:pt>
    <dgm:pt modelId="{2F849989-1F4A-4BE1-A281-0811F6D0145F}" type="pres">
      <dgm:prSet presAssocID="{AF17D991-E66D-409B-97DE-64E9DA5469B7}" presName="linNode" presStyleCnt="0"/>
      <dgm:spPr/>
      <dgm:t>
        <a:bodyPr/>
        <a:lstStyle/>
        <a:p>
          <a:endParaRPr lang="en-US"/>
        </a:p>
      </dgm:t>
    </dgm:pt>
    <dgm:pt modelId="{8130D2FA-17BB-4E18-A6B0-BFBBC9F6E026}" type="pres">
      <dgm:prSet presAssocID="{AF17D991-E66D-409B-97DE-64E9DA5469B7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02F0A-05D5-4F04-A3D5-100BE5B56807}" type="pres">
      <dgm:prSet presAssocID="{AF17D991-E66D-409B-97DE-64E9DA5469B7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58321-AD47-4BD8-98F6-F4575E01F5AC}" type="pres">
      <dgm:prSet presAssocID="{D4FFB3CA-A476-43FF-968D-37E811D8E9FE}" presName="sp" presStyleCnt="0"/>
      <dgm:spPr/>
      <dgm:t>
        <a:bodyPr/>
        <a:lstStyle/>
        <a:p>
          <a:endParaRPr lang="en-US"/>
        </a:p>
      </dgm:t>
    </dgm:pt>
    <dgm:pt modelId="{899A1581-59EE-4EAC-8FFB-9EACFA3EFE31}" type="pres">
      <dgm:prSet presAssocID="{8040A2DE-1D74-418E-A2BC-BDA9FF82EA4D}" presName="linNode" presStyleCnt="0"/>
      <dgm:spPr/>
      <dgm:t>
        <a:bodyPr/>
        <a:lstStyle/>
        <a:p>
          <a:endParaRPr lang="en-US"/>
        </a:p>
      </dgm:t>
    </dgm:pt>
    <dgm:pt modelId="{819000C1-2D1B-4702-B46E-980E718E6BE6}" type="pres">
      <dgm:prSet presAssocID="{8040A2DE-1D74-418E-A2BC-BDA9FF82EA4D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F0CB7-4212-4447-8CBB-6AC4BB6FEF4A}" type="pres">
      <dgm:prSet presAssocID="{8040A2DE-1D74-418E-A2BC-BDA9FF82EA4D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F89527-0A6F-4AC5-BF4D-BE9977C0C8B0}" type="presOf" srcId="{76B7E01D-7F14-4622-8586-9C9624A8278B}" destId="{71CB576D-D954-459B-9D64-D13FBDD26B0F}" srcOrd="0" destOrd="0" presId="urn:microsoft.com/office/officeart/2005/8/layout/vList5"/>
    <dgm:cxn modelId="{1CAB14DD-A8E1-46D7-8C18-CC2625B28873}" type="presOf" srcId="{76E04DCC-6857-4D92-8993-EEA72346F60B}" destId="{3FAACE87-3F33-49B1-99EF-AF1C0A9C354E}" srcOrd="0" destOrd="0" presId="urn:microsoft.com/office/officeart/2005/8/layout/vList5"/>
    <dgm:cxn modelId="{ED58140A-03FC-4750-A67F-A1AB53131A87}" srcId="{CD82D38A-1FA8-4A25-8904-80AE9B5A67C8}" destId="{2F946971-57DB-4B1C-8E63-284640EE89C0}" srcOrd="4" destOrd="0" parTransId="{4817663C-A354-4F67-988A-7AE87861394B}" sibTransId="{D9CFB677-EF4E-4CBC-9A5E-A49DDA544E90}"/>
    <dgm:cxn modelId="{DC2CE40D-84B2-4785-B8C1-B746DC1DD6E4}" srcId="{CD82D38A-1FA8-4A25-8904-80AE9B5A67C8}" destId="{8040A2DE-1D74-418E-A2BC-BDA9FF82EA4D}" srcOrd="8" destOrd="0" parTransId="{247CC69E-5C41-4CEA-8F61-041B9DD2F099}" sibTransId="{1C4D88D4-1029-4803-8678-68DE45ABC188}"/>
    <dgm:cxn modelId="{08C5E1AC-0EB4-4917-A0C4-157F8F87728B}" type="presOf" srcId="{6B05FAB8-1AE9-415D-AA0F-655AC0CCB81D}" destId="{98EDDF86-9D81-40F9-BA29-59E3D548D87C}" srcOrd="0" destOrd="0" presId="urn:microsoft.com/office/officeart/2005/8/layout/vList5"/>
    <dgm:cxn modelId="{2979102F-0592-4664-B9D0-7EAC203D16B1}" srcId="{EE5D1DD9-71DA-416A-815A-255456C08F62}" destId="{9429ACBE-85B6-40D1-B1F8-9401C6AE7981}" srcOrd="0" destOrd="0" parTransId="{018A4651-F137-4FA8-96AC-9E673FDB3AB3}" sibTransId="{8335B784-3121-4405-9D2F-F4326708D695}"/>
    <dgm:cxn modelId="{22046304-D8AA-4E21-BA74-AC906078579F}" srcId="{CD82D38A-1FA8-4A25-8904-80AE9B5A67C8}" destId="{0A18DEB3-40F7-41A1-ACBD-E0ED9F5CDB86}" srcOrd="3" destOrd="0" parTransId="{C21BEC6D-0F7E-41A8-A46D-8A458DB6D59E}" sibTransId="{47A92DF6-8428-4071-8698-D12A6636E564}"/>
    <dgm:cxn modelId="{EA62FD49-029C-4404-A8E2-C6B8E001FB25}" srcId="{CD82D38A-1FA8-4A25-8904-80AE9B5A67C8}" destId="{EE5D1DD9-71DA-416A-815A-255456C08F62}" srcOrd="2" destOrd="0" parTransId="{AE53B099-0679-48BD-AC72-D5D608E183F8}" sibTransId="{636ED148-CA65-4EF7-BAF3-8914240EC946}"/>
    <dgm:cxn modelId="{3B0482A8-1FFE-45C2-AA49-5248CD68C8CA}" type="presOf" srcId="{8D57223D-33E8-484E-A30A-CE0C7A3123B9}" destId="{43A21D63-533C-4E14-B579-DE7B6254E046}" srcOrd="0" destOrd="0" presId="urn:microsoft.com/office/officeart/2005/8/layout/vList5"/>
    <dgm:cxn modelId="{09F5AFFD-380E-4794-8976-9BDFA163348E}" type="presOf" srcId="{EE8054EB-274D-487C-902C-620E8B766939}" destId="{3A882F32-DEFE-441B-AB81-9FC69B66F138}" srcOrd="0" destOrd="0" presId="urn:microsoft.com/office/officeart/2005/8/layout/vList5"/>
    <dgm:cxn modelId="{10480595-C384-4EF9-9FE4-CD8DE393F20B}" srcId="{CD82D38A-1FA8-4A25-8904-80AE9B5A67C8}" destId="{D1371437-406C-4833-B75E-D44D653E1BDF}" srcOrd="6" destOrd="0" parTransId="{4692F73A-899F-4BC5-ABDA-A1A7C449C6FE}" sibTransId="{FFAC3A97-9832-4DEE-81CD-8FE1A64BE505}"/>
    <dgm:cxn modelId="{D1075BC3-E9B0-4B4B-B948-845E3B7B9918}" srcId="{2F946971-57DB-4B1C-8E63-284640EE89C0}" destId="{EE8054EB-274D-487C-902C-620E8B766939}" srcOrd="0" destOrd="0" parTransId="{A1A46DFB-73ED-4EEA-99A0-CAF07AA2F11A}" sibTransId="{F84678BC-DB0A-415A-9319-A4FC659BD872}"/>
    <dgm:cxn modelId="{24A28E66-F91A-4ADC-825C-8CD003C9D029}" type="presOf" srcId="{0A18DEB3-40F7-41A1-ACBD-E0ED9F5CDB86}" destId="{52FA9916-CE5D-4CE9-B323-7B01B6B3E4E4}" srcOrd="0" destOrd="0" presId="urn:microsoft.com/office/officeart/2005/8/layout/vList5"/>
    <dgm:cxn modelId="{AE88276B-23D6-4E8A-A511-3B64E4A954E0}" srcId="{D1371437-406C-4833-B75E-D44D653E1BDF}" destId="{76E04DCC-6857-4D92-8993-EEA72346F60B}" srcOrd="0" destOrd="0" parTransId="{69B77E27-D4E0-430C-BD21-16D63D4EC367}" sibTransId="{8C2472F1-2E71-451A-8E2C-D367ADC6FB5E}"/>
    <dgm:cxn modelId="{7F904604-8F97-48C6-880E-547E33B44AF7}" type="presOf" srcId="{12E36E5C-7A31-4523-AB9A-77587B24375B}" destId="{ECF6F476-9469-4104-819F-90113BA34E25}" srcOrd="0" destOrd="0" presId="urn:microsoft.com/office/officeart/2005/8/layout/vList5"/>
    <dgm:cxn modelId="{ACC11F27-18AB-412A-A18F-3D283FF3391B}" srcId="{CD82D38A-1FA8-4A25-8904-80AE9B5A67C8}" destId="{12E36E5C-7A31-4523-AB9A-77587B24375B}" srcOrd="0" destOrd="0" parTransId="{F89298FC-EC77-4C33-84BE-68B39FBD17AD}" sibTransId="{B3DCE5F2-47B1-4491-803C-C7AE97B3DD52}"/>
    <dgm:cxn modelId="{4634873B-7E6C-448A-B795-2147BA234694}" srcId="{CD82D38A-1FA8-4A25-8904-80AE9B5A67C8}" destId="{04568A54-4A58-4BCB-98D5-AD5CF9AC9C09}" srcOrd="1" destOrd="0" parTransId="{3F6558B3-915C-432B-8C2F-EB3865914FF6}" sibTransId="{46D09D3A-D243-4450-8AC4-1B3579D6EFF4}"/>
    <dgm:cxn modelId="{376B9488-4D0F-4128-9861-DA8DD8F08709}" type="presOf" srcId="{EE5D1DD9-71DA-416A-815A-255456C08F62}" destId="{7FC57A69-B8B5-49A6-8AEC-30CC6B4CD98E}" srcOrd="0" destOrd="0" presId="urn:microsoft.com/office/officeart/2005/8/layout/vList5"/>
    <dgm:cxn modelId="{9181C47F-B800-4AE9-800E-CBBF72F11F79}" type="presOf" srcId="{CD82D38A-1FA8-4A25-8904-80AE9B5A67C8}" destId="{E217C550-811F-477F-8977-30597784C7CC}" srcOrd="0" destOrd="0" presId="urn:microsoft.com/office/officeart/2005/8/layout/vList5"/>
    <dgm:cxn modelId="{172A4CC0-EE3C-41C5-A830-FB6D5F873A18}" type="presOf" srcId="{8040A2DE-1D74-418E-A2BC-BDA9FF82EA4D}" destId="{819000C1-2D1B-4702-B46E-980E718E6BE6}" srcOrd="0" destOrd="0" presId="urn:microsoft.com/office/officeart/2005/8/layout/vList5"/>
    <dgm:cxn modelId="{4BC3F996-B1C5-4E0B-8816-6EF90E0355C1}" type="presOf" srcId="{04568A54-4A58-4BCB-98D5-AD5CF9AC9C09}" destId="{0743B7E6-1608-461C-9843-01D53201ED18}" srcOrd="0" destOrd="0" presId="urn:microsoft.com/office/officeart/2005/8/layout/vList5"/>
    <dgm:cxn modelId="{24F29200-2645-4DBB-85BA-C69FC21CCAF8}" srcId="{CD82D38A-1FA8-4A25-8904-80AE9B5A67C8}" destId="{AF17D991-E66D-409B-97DE-64E9DA5469B7}" srcOrd="7" destOrd="0" parTransId="{D6781B02-B3B8-4418-9848-78CFF8FFA2D0}" sibTransId="{D4FFB3CA-A476-43FF-968D-37E811D8E9FE}"/>
    <dgm:cxn modelId="{06CFA151-FD12-402E-A516-58CC1F78D47D}" type="presOf" srcId="{AF17D991-E66D-409B-97DE-64E9DA5469B7}" destId="{8130D2FA-17BB-4E18-A6B0-BFBBC9F6E026}" srcOrd="0" destOrd="0" presId="urn:microsoft.com/office/officeart/2005/8/layout/vList5"/>
    <dgm:cxn modelId="{19CC5F02-4232-4A88-BC7D-A9CE5E643B1A}" srcId="{04568A54-4A58-4BCB-98D5-AD5CF9AC9C09}" destId="{A654CB7D-EC47-47DD-B254-5EF77775746E}" srcOrd="0" destOrd="0" parTransId="{270C2EED-2E41-42EA-A051-C6FA07D42012}" sibTransId="{02B4A27F-66B5-4777-9508-388140C93D6F}"/>
    <dgm:cxn modelId="{CCD593F9-B83D-40F7-9A78-36E2909AE48D}" type="presOf" srcId="{C58C0B7D-4560-456C-AAA3-EF3CB4DD7764}" destId="{78C02F0A-05D5-4F04-A3D5-100BE5B56807}" srcOrd="0" destOrd="0" presId="urn:microsoft.com/office/officeart/2005/8/layout/vList5"/>
    <dgm:cxn modelId="{C5F728B6-20F0-4A27-8C3C-A0C0A0BAD98C}" srcId="{AF17D991-E66D-409B-97DE-64E9DA5469B7}" destId="{C58C0B7D-4560-456C-AAA3-EF3CB4DD7764}" srcOrd="0" destOrd="0" parTransId="{F759101D-AA45-40F4-8206-556356239E52}" sibTransId="{C0764595-33C0-4CA0-B0A3-37DAA2AB4093}"/>
    <dgm:cxn modelId="{4E8D6727-86B9-4914-A524-F4C6A41EAC75}" type="presOf" srcId="{A654CB7D-EC47-47DD-B254-5EF77775746E}" destId="{13B30E2B-E27E-4134-9AEE-25C6FF6C9FDB}" srcOrd="0" destOrd="0" presId="urn:microsoft.com/office/officeart/2005/8/layout/vList5"/>
    <dgm:cxn modelId="{1CA3ECF8-843E-4120-B049-D039AAA9E880}" srcId="{CD82D38A-1FA8-4A25-8904-80AE9B5A67C8}" destId="{D5AAC1CC-A315-4649-AF7B-18381422053D}" srcOrd="5" destOrd="0" parTransId="{633D9A66-DF07-4E56-8CAF-95C2D4023074}" sibTransId="{27490B56-721C-4DE8-B7EA-6ADABF8071E9}"/>
    <dgm:cxn modelId="{A78BF2EF-3143-4CCA-A7A9-08779CA7B1DA}" type="presOf" srcId="{D1371437-406C-4833-B75E-D44D653E1BDF}" destId="{7378188A-DF3F-45D0-B7B8-DAB7E5919633}" srcOrd="0" destOrd="0" presId="urn:microsoft.com/office/officeart/2005/8/layout/vList5"/>
    <dgm:cxn modelId="{DF39473E-832C-4680-B3AD-C4C9C861A5E9}" srcId="{D5AAC1CC-A315-4649-AF7B-18381422053D}" destId="{8D57223D-33E8-484E-A30A-CE0C7A3123B9}" srcOrd="0" destOrd="0" parTransId="{EC29DC24-7497-4DB1-972E-D524EF4539E7}" sibTransId="{5A46709F-62DE-4A1F-AE37-2DCCC97F5214}"/>
    <dgm:cxn modelId="{ABD9528E-AB3D-47A1-B84F-414F61627A6B}" srcId="{12E36E5C-7A31-4523-AB9A-77587B24375B}" destId="{76B7E01D-7F14-4622-8586-9C9624A8278B}" srcOrd="0" destOrd="0" parTransId="{A0FC1152-138F-4BA5-92D4-F12636746517}" sibTransId="{81E480FE-10C6-4E39-B667-E5CCF8370E5A}"/>
    <dgm:cxn modelId="{6C87F41F-FF50-4D60-AA3E-797F93D57918}" type="presOf" srcId="{D5AAC1CC-A315-4649-AF7B-18381422053D}" destId="{9CECCD91-0E25-4E91-9182-D16756869546}" srcOrd="0" destOrd="0" presId="urn:microsoft.com/office/officeart/2005/8/layout/vList5"/>
    <dgm:cxn modelId="{5AF615CE-5507-4A05-8395-DE3B371722B5}" type="presOf" srcId="{A6FE7742-3F71-4B19-A89E-54FAD78D5BFE}" destId="{ABCF0CB7-4212-4447-8CBB-6AC4BB6FEF4A}" srcOrd="0" destOrd="0" presId="urn:microsoft.com/office/officeart/2005/8/layout/vList5"/>
    <dgm:cxn modelId="{67C47EF9-AA9E-4BA7-8D50-7E7656627C5B}" type="presOf" srcId="{2F946971-57DB-4B1C-8E63-284640EE89C0}" destId="{E4F73D14-8E01-47F7-BFDC-27B645EA6E25}" srcOrd="0" destOrd="0" presId="urn:microsoft.com/office/officeart/2005/8/layout/vList5"/>
    <dgm:cxn modelId="{D1E88ACA-E96D-483B-BC29-9CE87373B4CE}" srcId="{0A18DEB3-40F7-41A1-ACBD-E0ED9F5CDB86}" destId="{6B05FAB8-1AE9-415D-AA0F-655AC0CCB81D}" srcOrd="0" destOrd="0" parTransId="{995F62F0-BAE3-4444-AF12-19D9B4B86D04}" sibTransId="{05AE792F-5F78-4679-B96F-8D1E55084998}"/>
    <dgm:cxn modelId="{8D6AE749-4659-4D2A-9F34-B9BA023CFD14}" srcId="{8040A2DE-1D74-418E-A2BC-BDA9FF82EA4D}" destId="{A6FE7742-3F71-4B19-A89E-54FAD78D5BFE}" srcOrd="0" destOrd="0" parTransId="{6EF72A8E-8A84-4981-A950-22071A1F5305}" sibTransId="{08C40810-AE6A-4D52-93C1-5F8D5D1669C0}"/>
    <dgm:cxn modelId="{2E75BA85-9C92-4C5F-B315-6D9327194FFD}" type="presOf" srcId="{9429ACBE-85B6-40D1-B1F8-9401C6AE7981}" destId="{F8AAE073-672B-4474-8622-B23C9DB29620}" srcOrd="0" destOrd="0" presId="urn:microsoft.com/office/officeart/2005/8/layout/vList5"/>
    <dgm:cxn modelId="{880B6893-8B0C-497F-A857-04840ACFE3F2}" type="presParOf" srcId="{E217C550-811F-477F-8977-30597784C7CC}" destId="{78849C6C-7C6F-4D2E-AAAB-75EB7C913456}" srcOrd="0" destOrd="0" presId="urn:microsoft.com/office/officeart/2005/8/layout/vList5"/>
    <dgm:cxn modelId="{00377D39-7EB8-4E64-BC89-53B89774EA83}" type="presParOf" srcId="{78849C6C-7C6F-4D2E-AAAB-75EB7C913456}" destId="{ECF6F476-9469-4104-819F-90113BA34E25}" srcOrd="0" destOrd="0" presId="urn:microsoft.com/office/officeart/2005/8/layout/vList5"/>
    <dgm:cxn modelId="{05DDE01A-091C-489F-9339-D15F190422D2}" type="presParOf" srcId="{78849C6C-7C6F-4D2E-AAAB-75EB7C913456}" destId="{71CB576D-D954-459B-9D64-D13FBDD26B0F}" srcOrd="1" destOrd="0" presId="urn:microsoft.com/office/officeart/2005/8/layout/vList5"/>
    <dgm:cxn modelId="{B731DAC8-10B1-4B44-A8BD-F9E1C0AB39D6}" type="presParOf" srcId="{E217C550-811F-477F-8977-30597784C7CC}" destId="{6DD15A79-8F6B-4F44-9C79-C4542420FC8C}" srcOrd="1" destOrd="0" presId="urn:microsoft.com/office/officeart/2005/8/layout/vList5"/>
    <dgm:cxn modelId="{B8502493-96FC-4B57-9511-38157F8D430C}" type="presParOf" srcId="{E217C550-811F-477F-8977-30597784C7CC}" destId="{3FDE214A-7191-442C-B854-052EAA49B1D5}" srcOrd="2" destOrd="0" presId="urn:microsoft.com/office/officeart/2005/8/layout/vList5"/>
    <dgm:cxn modelId="{B9F744AA-B1F1-4FD1-AC45-CA162E0DF70C}" type="presParOf" srcId="{3FDE214A-7191-442C-B854-052EAA49B1D5}" destId="{0743B7E6-1608-461C-9843-01D53201ED18}" srcOrd="0" destOrd="0" presId="urn:microsoft.com/office/officeart/2005/8/layout/vList5"/>
    <dgm:cxn modelId="{E0E41444-744F-401C-BB50-B6B917D0D044}" type="presParOf" srcId="{3FDE214A-7191-442C-B854-052EAA49B1D5}" destId="{13B30E2B-E27E-4134-9AEE-25C6FF6C9FDB}" srcOrd="1" destOrd="0" presId="urn:microsoft.com/office/officeart/2005/8/layout/vList5"/>
    <dgm:cxn modelId="{71D3968C-CDB4-4C4C-BA4B-FD467E26B638}" type="presParOf" srcId="{E217C550-811F-477F-8977-30597784C7CC}" destId="{932CD0DF-18F7-4315-95FA-618B20EF7D67}" srcOrd="3" destOrd="0" presId="urn:microsoft.com/office/officeart/2005/8/layout/vList5"/>
    <dgm:cxn modelId="{649EAC22-C04B-431E-B0C6-83DDE1AADA98}" type="presParOf" srcId="{E217C550-811F-477F-8977-30597784C7CC}" destId="{F969F1F9-9A07-4122-A0B5-6DB0B44AD2B1}" srcOrd="4" destOrd="0" presId="urn:microsoft.com/office/officeart/2005/8/layout/vList5"/>
    <dgm:cxn modelId="{B4C31EBB-64ED-4503-A754-C933C955A151}" type="presParOf" srcId="{F969F1F9-9A07-4122-A0B5-6DB0B44AD2B1}" destId="{7FC57A69-B8B5-49A6-8AEC-30CC6B4CD98E}" srcOrd="0" destOrd="0" presId="urn:microsoft.com/office/officeart/2005/8/layout/vList5"/>
    <dgm:cxn modelId="{F5533B17-CC33-4650-A6DB-1201009EE743}" type="presParOf" srcId="{F969F1F9-9A07-4122-A0B5-6DB0B44AD2B1}" destId="{F8AAE073-672B-4474-8622-B23C9DB29620}" srcOrd="1" destOrd="0" presId="urn:microsoft.com/office/officeart/2005/8/layout/vList5"/>
    <dgm:cxn modelId="{6F66698F-F0B1-48F2-AC51-49253B2BA990}" type="presParOf" srcId="{E217C550-811F-477F-8977-30597784C7CC}" destId="{8A1187FD-EE33-46CD-A038-22966613E5D8}" srcOrd="5" destOrd="0" presId="urn:microsoft.com/office/officeart/2005/8/layout/vList5"/>
    <dgm:cxn modelId="{0AEDE56A-18B7-40AC-8C69-CD665597E8D0}" type="presParOf" srcId="{E217C550-811F-477F-8977-30597784C7CC}" destId="{39E9DF72-6659-4A4C-AD00-9473122BFEA9}" srcOrd="6" destOrd="0" presId="urn:microsoft.com/office/officeart/2005/8/layout/vList5"/>
    <dgm:cxn modelId="{900B53AF-EA76-4E96-B484-48B6EEF2238F}" type="presParOf" srcId="{39E9DF72-6659-4A4C-AD00-9473122BFEA9}" destId="{52FA9916-CE5D-4CE9-B323-7B01B6B3E4E4}" srcOrd="0" destOrd="0" presId="urn:microsoft.com/office/officeart/2005/8/layout/vList5"/>
    <dgm:cxn modelId="{52ED8DCE-5B6E-4378-A11C-82EF7EC93276}" type="presParOf" srcId="{39E9DF72-6659-4A4C-AD00-9473122BFEA9}" destId="{98EDDF86-9D81-40F9-BA29-59E3D548D87C}" srcOrd="1" destOrd="0" presId="urn:microsoft.com/office/officeart/2005/8/layout/vList5"/>
    <dgm:cxn modelId="{737B6DE9-5B47-4A92-BE61-A6C1EFEE6956}" type="presParOf" srcId="{E217C550-811F-477F-8977-30597784C7CC}" destId="{FEC7A85A-B944-4200-BDDB-8FD6B481732B}" srcOrd="7" destOrd="0" presId="urn:microsoft.com/office/officeart/2005/8/layout/vList5"/>
    <dgm:cxn modelId="{029BAEA5-04F7-4802-864B-D36C1F71E2F0}" type="presParOf" srcId="{E217C550-811F-477F-8977-30597784C7CC}" destId="{60DDE1D8-F501-47F3-A0C1-28FE331238A2}" srcOrd="8" destOrd="0" presId="urn:microsoft.com/office/officeart/2005/8/layout/vList5"/>
    <dgm:cxn modelId="{6AC6850F-1F6D-4B63-B63C-D27EC413B240}" type="presParOf" srcId="{60DDE1D8-F501-47F3-A0C1-28FE331238A2}" destId="{E4F73D14-8E01-47F7-BFDC-27B645EA6E25}" srcOrd="0" destOrd="0" presId="urn:microsoft.com/office/officeart/2005/8/layout/vList5"/>
    <dgm:cxn modelId="{D1A3AA02-AC29-4AFC-84A6-1F14A8DA8E7C}" type="presParOf" srcId="{60DDE1D8-F501-47F3-A0C1-28FE331238A2}" destId="{3A882F32-DEFE-441B-AB81-9FC69B66F138}" srcOrd="1" destOrd="0" presId="urn:microsoft.com/office/officeart/2005/8/layout/vList5"/>
    <dgm:cxn modelId="{009B7E3E-6D13-4DFB-84BF-067CA1B339A3}" type="presParOf" srcId="{E217C550-811F-477F-8977-30597784C7CC}" destId="{36E0CBD5-530B-4779-B7BC-0F5DF7BF4F96}" srcOrd="9" destOrd="0" presId="urn:microsoft.com/office/officeart/2005/8/layout/vList5"/>
    <dgm:cxn modelId="{A824BBE3-F1DE-4A4C-BAC2-A7B47A5FB70A}" type="presParOf" srcId="{E217C550-811F-477F-8977-30597784C7CC}" destId="{E2B47B72-19AC-4D59-BE4F-76ECB25402C5}" srcOrd="10" destOrd="0" presId="urn:microsoft.com/office/officeart/2005/8/layout/vList5"/>
    <dgm:cxn modelId="{BC152831-861B-4CB2-8849-4DCAAE6BDBFC}" type="presParOf" srcId="{E2B47B72-19AC-4D59-BE4F-76ECB25402C5}" destId="{9CECCD91-0E25-4E91-9182-D16756869546}" srcOrd="0" destOrd="0" presId="urn:microsoft.com/office/officeart/2005/8/layout/vList5"/>
    <dgm:cxn modelId="{5AB99509-E246-4EC4-B5E4-4444F49A8286}" type="presParOf" srcId="{E2B47B72-19AC-4D59-BE4F-76ECB25402C5}" destId="{43A21D63-533C-4E14-B579-DE7B6254E046}" srcOrd="1" destOrd="0" presId="urn:microsoft.com/office/officeart/2005/8/layout/vList5"/>
    <dgm:cxn modelId="{5AEF56EA-411B-431C-A61F-E51C06B648D4}" type="presParOf" srcId="{E217C550-811F-477F-8977-30597784C7CC}" destId="{65D5F542-057D-4446-9F13-EEED6AE7598E}" srcOrd="11" destOrd="0" presId="urn:microsoft.com/office/officeart/2005/8/layout/vList5"/>
    <dgm:cxn modelId="{5409D9C3-4522-488C-B0A2-4A08E7270FE3}" type="presParOf" srcId="{E217C550-811F-477F-8977-30597784C7CC}" destId="{1B8DDF1B-8AED-43A0-85A2-699F3CCD9F0F}" srcOrd="12" destOrd="0" presId="urn:microsoft.com/office/officeart/2005/8/layout/vList5"/>
    <dgm:cxn modelId="{6ED7932C-B4B1-4A63-899D-511E983B5EBD}" type="presParOf" srcId="{1B8DDF1B-8AED-43A0-85A2-699F3CCD9F0F}" destId="{7378188A-DF3F-45D0-B7B8-DAB7E5919633}" srcOrd="0" destOrd="0" presId="urn:microsoft.com/office/officeart/2005/8/layout/vList5"/>
    <dgm:cxn modelId="{CC26227F-802A-4D97-B1C7-DC1325420336}" type="presParOf" srcId="{1B8DDF1B-8AED-43A0-85A2-699F3CCD9F0F}" destId="{3FAACE87-3F33-49B1-99EF-AF1C0A9C354E}" srcOrd="1" destOrd="0" presId="urn:microsoft.com/office/officeart/2005/8/layout/vList5"/>
    <dgm:cxn modelId="{A9F7F790-CBA1-4958-9EDA-26A46D20CB44}" type="presParOf" srcId="{E217C550-811F-477F-8977-30597784C7CC}" destId="{F8A5F0C2-93EB-4882-BCCB-63662F321032}" srcOrd="13" destOrd="0" presId="urn:microsoft.com/office/officeart/2005/8/layout/vList5"/>
    <dgm:cxn modelId="{ED4A957F-AD16-4A98-BEC4-B0A15FBC70D0}" type="presParOf" srcId="{E217C550-811F-477F-8977-30597784C7CC}" destId="{2F849989-1F4A-4BE1-A281-0811F6D0145F}" srcOrd="14" destOrd="0" presId="urn:microsoft.com/office/officeart/2005/8/layout/vList5"/>
    <dgm:cxn modelId="{129F6BF6-0AF8-4888-89AA-467458666B90}" type="presParOf" srcId="{2F849989-1F4A-4BE1-A281-0811F6D0145F}" destId="{8130D2FA-17BB-4E18-A6B0-BFBBC9F6E026}" srcOrd="0" destOrd="0" presId="urn:microsoft.com/office/officeart/2005/8/layout/vList5"/>
    <dgm:cxn modelId="{D3C2DFF7-9C4B-4009-8FC2-A9C453516BAE}" type="presParOf" srcId="{2F849989-1F4A-4BE1-A281-0811F6D0145F}" destId="{78C02F0A-05D5-4F04-A3D5-100BE5B56807}" srcOrd="1" destOrd="0" presId="urn:microsoft.com/office/officeart/2005/8/layout/vList5"/>
    <dgm:cxn modelId="{687A11C0-AD68-4D06-A707-17DBD9AB89CF}" type="presParOf" srcId="{E217C550-811F-477F-8977-30597784C7CC}" destId="{3C558321-AD47-4BD8-98F6-F4575E01F5AC}" srcOrd="15" destOrd="0" presId="urn:microsoft.com/office/officeart/2005/8/layout/vList5"/>
    <dgm:cxn modelId="{DF224CEE-41CC-464F-BEB0-971DBF27F3C1}" type="presParOf" srcId="{E217C550-811F-477F-8977-30597784C7CC}" destId="{899A1581-59EE-4EAC-8FFB-9EACFA3EFE31}" srcOrd="16" destOrd="0" presId="urn:microsoft.com/office/officeart/2005/8/layout/vList5"/>
    <dgm:cxn modelId="{029D7FC6-DC7B-43A1-9863-43AE453149A1}" type="presParOf" srcId="{899A1581-59EE-4EAC-8FFB-9EACFA3EFE31}" destId="{819000C1-2D1B-4702-B46E-980E718E6BE6}" srcOrd="0" destOrd="0" presId="urn:microsoft.com/office/officeart/2005/8/layout/vList5"/>
    <dgm:cxn modelId="{F8D8760E-2339-43F6-BEE9-9385EB43A218}" type="presParOf" srcId="{899A1581-59EE-4EAC-8FFB-9EACFA3EFE31}" destId="{ABCF0CB7-4212-4447-8CBB-6AC4BB6FEF4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E8634B-9216-4728-B43E-3947E4593F76}">
      <dsp:nvSpPr>
        <dsp:cNvPr id="0" name=""/>
        <dsp:cNvSpPr/>
      </dsp:nvSpPr>
      <dsp:spPr>
        <a:xfrm>
          <a:off x="604361" y="694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1.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 Realnost</a:t>
          </a:r>
          <a:endParaRPr lang="en-US" sz="2200" b="1" kern="1200" dirty="0"/>
        </a:p>
      </dsp:txBody>
      <dsp:txXfrm>
        <a:off x="604361" y="694"/>
        <a:ext cx="2194024" cy="1316414"/>
      </dsp:txXfrm>
    </dsp:sp>
    <dsp:sp modelId="{E654C4FA-5BA6-4CDF-8764-892CA93BE37B}">
      <dsp:nvSpPr>
        <dsp:cNvPr id="0" name=""/>
        <dsp:cNvSpPr/>
      </dsp:nvSpPr>
      <dsp:spPr>
        <a:xfrm>
          <a:off x="3017787" y="694"/>
          <a:ext cx="2194024" cy="13164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2.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Sistematičnost</a:t>
          </a:r>
          <a:endParaRPr lang="en-US" sz="2200" b="1" kern="1200" dirty="0"/>
        </a:p>
      </dsp:txBody>
      <dsp:txXfrm>
        <a:off x="3017787" y="694"/>
        <a:ext cx="2194024" cy="1316414"/>
      </dsp:txXfrm>
    </dsp:sp>
    <dsp:sp modelId="{6ACAF48B-21A5-4FF5-A246-8B7EC65F8200}">
      <dsp:nvSpPr>
        <dsp:cNvPr id="0" name=""/>
        <dsp:cNvSpPr/>
      </dsp:nvSpPr>
      <dsp:spPr>
        <a:xfrm>
          <a:off x="5431214" y="694"/>
          <a:ext cx="2194024" cy="13164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3.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Integralnost</a:t>
          </a:r>
          <a:endParaRPr lang="en-US" sz="2200" b="1" kern="1200" dirty="0"/>
        </a:p>
      </dsp:txBody>
      <dsp:txXfrm>
        <a:off x="5431214" y="694"/>
        <a:ext cx="2194024" cy="1316414"/>
      </dsp:txXfrm>
    </dsp:sp>
    <dsp:sp modelId="{74F07D4C-7F7E-4BC5-87D1-28DD10F55086}">
      <dsp:nvSpPr>
        <dsp:cNvPr id="0" name=""/>
        <dsp:cNvSpPr/>
      </dsp:nvSpPr>
      <dsp:spPr>
        <a:xfrm>
          <a:off x="604361" y="1536511"/>
          <a:ext cx="2194024" cy="13164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4.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Homogenost</a:t>
          </a:r>
          <a:endParaRPr lang="en-US" sz="2200" b="1" kern="1200" dirty="0"/>
        </a:p>
      </dsp:txBody>
      <dsp:txXfrm>
        <a:off x="604361" y="1536511"/>
        <a:ext cx="2194024" cy="1316414"/>
      </dsp:txXfrm>
    </dsp:sp>
    <dsp:sp modelId="{B278125F-4793-46BE-B87F-A43F90AB8B32}">
      <dsp:nvSpPr>
        <dsp:cNvPr id="0" name=""/>
        <dsp:cNvSpPr/>
      </dsp:nvSpPr>
      <dsp:spPr>
        <a:xfrm>
          <a:off x="3017787" y="1536511"/>
          <a:ext cx="2194024" cy="131641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5.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Istovremenost</a:t>
          </a:r>
          <a:endParaRPr lang="en-US" sz="2200" b="1" kern="1200" dirty="0"/>
        </a:p>
      </dsp:txBody>
      <dsp:txXfrm>
        <a:off x="3017787" y="1536511"/>
        <a:ext cx="2194024" cy="1316414"/>
      </dsp:txXfrm>
    </dsp:sp>
    <dsp:sp modelId="{6FAFD59E-66D9-4025-88B8-053DF9C6D452}">
      <dsp:nvSpPr>
        <dsp:cNvPr id="0" name=""/>
        <dsp:cNvSpPr/>
      </dsp:nvSpPr>
      <dsp:spPr>
        <a:xfrm>
          <a:off x="5431214" y="1536511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6.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Kontinuitet</a:t>
          </a:r>
          <a:endParaRPr lang="en-US" sz="2200" b="1" kern="1200" dirty="0"/>
        </a:p>
      </dsp:txBody>
      <dsp:txXfrm>
        <a:off x="5431214" y="1536511"/>
        <a:ext cx="2194024" cy="1316414"/>
      </dsp:txXfrm>
    </dsp:sp>
    <dsp:sp modelId="{91DF9A71-61AC-404B-8865-483FC6C0395C}">
      <dsp:nvSpPr>
        <dsp:cNvPr id="0" name=""/>
        <dsp:cNvSpPr/>
      </dsp:nvSpPr>
      <dsp:spPr>
        <a:xfrm>
          <a:off x="604361" y="3072328"/>
          <a:ext cx="2194024" cy="13164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7.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Elastičnost</a:t>
          </a:r>
          <a:endParaRPr lang="en-US" sz="2200" b="1" kern="1200" dirty="0"/>
        </a:p>
      </dsp:txBody>
      <dsp:txXfrm>
        <a:off x="604361" y="3072328"/>
        <a:ext cx="2194024" cy="1316414"/>
      </dsp:txXfrm>
    </dsp:sp>
    <dsp:sp modelId="{209A66CB-F046-413B-8321-3690C388106B}">
      <dsp:nvSpPr>
        <dsp:cNvPr id="0" name=""/>
        <dsp:cNvSpPr/>
      </dsp:nvSpPr>
      <dsp:spPr>
        <a:xfrm>
          <a:off x="3017787" y="3072328"/>
          <a:ext cx="2194024" cy="13164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8.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Naučnost</a:t>
          </a:r>
          <a:endParaRPr lang="en-US" sz="2200" b="1" kern="1200" dirty="0"/>
        </a:p>
      </dsp:txBody>
      <dsp:txXfrm>
        <a:off x="3017787" y="3072328"/>
        <a:ext cx="2194024" cy="1316414"/>
      </dsp:txXfrm>
    </dsp:sp>
    <dsp:sp modelId="{48FE6B60-0D00-43C2-86F7-1B35122AA8EE}">
      <dsp:nvSpPr>
        <dsp:cNvPr id="0" name=""/>
        <dsp:cNvSpPr/>
      </dsp:nvSpPr>
      <dsp:spPr>
        <a:xfrm>
          <a:off x="5431214" y="3072328"/>
          <a:ext cx="2194024" cy="13164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9.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/>
            <a:t>Verifikovanje</a:t>
          </a:r>
          <a:endParaRPr lang="en-US" sz="2200" b="1" kern="1200" dirty="0"/>
        </a:p>
      </dsp:txBody>
      <dsp:txXfrm>
        <a:off x="5431214" y="3072328"/>
        <a:ext cx="2194024" cy="13164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CB576D-D954-459B-9D64-D13FBDD26B0F}">
      <dsp:nvSpPr>
        <dsp:cNvPr id="0" name=""/>
        <dsp:cNvSpPr/>
      </dsp:nvSpPr>
      <dsp:spPr>
        <a:xfrm rot="5400000">
          <a:off x="5409448" y="-2398890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kern="1200" dirty="0" smtClean="0">
              <a:solidFill>
                <a:schemeClr val="bg1"/>
              </a:solidFill>
            </a:rPr>
            <a:t>planirati na osnovu </a:t>
          </a:r>
          <a:r>
            <a:rPr lang="sr-Latn-RS" sz="1500" b="1" u="sng" kern="1200" dirty="0" smtClean="0">
              <a:solidFill>
                <a:schemeClr val="bg1"/>
              </a:solidFill>
            </a:rPr>
            <a:t>realnih mogućnosti</a:t>
          </a:r>
          <a:r>
            <a:rPr lang="sr-Latn-RS" sz="1500" b="1" u="none" kern="1200" dirty="0" smtClean="0">
              <a:solidFill>
                <a:schemeClr val="bg1"/>
              </a:solidFill>
            </a:rPr>
            <a:t> preduzeća</a:t>
          </a:r>
          <a:endParaRPr lang="en-US" sz="1500" b="1" u="none" kern="1200" dirty="0">
            <a:solidFill>
              <a:schemeClr val="bg1"/>
            </a:solidFill>
          </a:endParaRPr>
        </a:p>
      </dsp:txBody>
      <dsp:txXfrm rot="5400000">
        <a:off x="5409448" y="-2398890"/>
        <a:ext cx="373359" cy="5266944"/>
      </dsp:txXfrm>
    </dsp:sp>
    <dsp:sp modelId="{ECF6F476-9469-4104-819F-90113BA34E25}">
      <dsp:nvSpPr>
        <dsp:cNvPr id="0" name=""/>
        <dsp:cNvSpPr/>
      </dsp:nvSpPr>
      <dsp:spPr>
        <a:xfrm>
          <a:off x="0" y="1232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1. REALNOST</a:t>
          </a:r>
          <a:endParaRPr lang="en-US" sz="2100" b="1" kern="1200" dirty="0"/>
        </a:p>
      </dsp:txBody>
      <dsp:txXfrm>
        <a:off x="0" y="1232"/>
        <a:ext cx="2962656" cy="466699"/>
      </dsp:txXfrm>
    </dsp:sp>
    <dsp:sp modelId="{13B30E2B-E27E-4134-9AEE-25C6FF6C9FDB}">
      <dsp:nvSpPr>
        <dsp:cNvPr id="0" name=""/>
        <dsp:cNvSpPr/>
      </dsp:nvSpPr>
      <dsp:spPr>
        <a:xfrm rot="5400000">
          <a:off x="5409448" y="-1908855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kern="1200" dirty="0" smtClean="0"/>
            <a:t>planirati uz </a:t>
          </a:r>
          <a:r>
            <a:rPr lang="sr-Latn-RS" sz="1500" b="1" u="sng" kern="1200" dirty="0" smtClean="0"/>
            <a:t>sistemski pristup</a:t>
          </a:r>
          <a:endParaRPr lang="en-US" sz="1500" b="1" u="sng" kern="1200" dirty="0"/>
        </a:p>
      </dsp:txBody>
      <dsp:txXfrm rot="5400000">
        <a:off x="5409448" y="-1908855"/>
        <a:ext cx="373359" cy="5266944"/>
      </dsp:txXfrm>
    </dsp:sp>
    <dsp:sp modelId="{0743B7E6-1608-461C-9843-01D53201ED18}">
      <dsp:nvSpPr>
        <dsp:cNvPr id="0" name=""/>
        <dsp:cNvSpPr/>
      </dsp:nvSpPr>
      <dsp:spPr>
        <a:xfrm>
          <a:off x="0" y="491266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2. SISTEMATIČNOST</a:t>
          </a:r>
          <a:endParaRPr lang="en-US" sz="2100" b="1" kern="1200" dirty="0"/>
        </a:p>
      </dsp:txBody>
      <dsp:txXfrm>
        <a:off x="0" y="491266"/>
        <a:ext cx="2962656" cy="466699"/>
      </dsp:txXfrm>
    </dsp:sp>
    <dsp:sp modelId="{F8AAE073-672B-4474-8622-B23C9DB29620}">
      <dsp:nvSpPr>
        <dsp:cNvPr id="0" name=""/>
        <dsp:cNvSpPr/>
      </dsp:nvSpPr>
      <dsp:spPr>
        <a:xfrm rot="5400000">
          <a:off x="5409448" y="-1418821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kern="1200" dirty="0" smtClean="0"/>
            <a:t>tretirati pred. kao </a:t>
          </a:r>
          <a:r>
            <a:rPr lang="sr-Latn-RS" sz="1500" b="1" u="sng" kern="1200" dirty="0" smtClean="0"/>
            <a:t>sistem</a:t>
          </a:r>
          <a:r>
            <a:rPr lang="sr-Latn-RS" sz="1500" b="1" kern="1200" dirty="0" smtClean="0"/>
            <a:t> sastavljen od podsistema</a:t>
          </a:r>
          <a:endParaRPr lang="en-US" sz="1500" b="1" kern="1200" dirty="0"/>
        </a:p>
      </dsp:txBody>
      <dsp:txXfrm rot="5400000">
        <a:off x="5409448" y="-1418821"/>
        <a:ext cx="373359" cy="5266944"/>
      </dsp:txXfrm>
    </dsp:sp>
    <dsp:sp modelId="{7FC57A69-B8B5-49A6-8AEC-30CC6B4CD98E}">
      <dsp:nvSpPr>
        <dsp:cNvPr id="0" name=""/>
        <dsp:cNvSpPr/>
      </dsp:nvSpPr>
      <dsp:spPr>
        <a:xfrm>
          <a:off x="0" y="981300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3. INTEGRALNOST</a:t>
          </a:r>
          <a:endParaRPr lang="en-US" sz="2100" b="1" kern="1200" dirty="0"/>
        </a:p>
      </dsp:txBody>
      <dsp:txXfrm>
        <a:off x="0" y="981300"/>
        <a:ext cx="2962656" cy="466699"/>
      </dsp:txXfrm>
    </dsp:sp>
    <dsp:sp modelId="{98EDDF86-9D81-40F9-BA29-59E3D548D87C}">
      <dsp:nvSpPr>
        <dsp:cNvPr id="0" name=""/>
        <dsp:cNvSpPr/>
      </dsp:nvSpPr>
      <dsp:spPr>
        <a:xfrm rot="5400000">
          <a:off x="5409448" y="-928787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kern="1200" dirty="0" smtClean="0"/>
            <a:t>sve ekon. značajne veličine izraziti </a:t>
          </a:r>
          <a:r>
            <a:rPr lang="sr-Latn-RS" sz="1500" b="1" u="sng" kern="1200" dirty="0" smtClean="0"/>
            <a:t>istim jed. mere</a:t>
          </a:r>
          <a:endParaRPr lang="en-US" sz="1500" b="1" u="sng" kern="1200" dirty="0"/>
        </a:p>
      </dsp:txBody>
      <dsp:txXfrm rot="5400000">
        <a:off x="5409448" y="-928787"/>
        <a:ext cx="373359" cy="5266944"/>
      </dsp:txXfrm>
    </dsp:sp>
    <dsp:sp modelId="{52FA9916-CE5D-4CE9-B323-7B01B6B3E4E4}">
      <dsp:nvSpPr>
        <dsp:cNvPr id="0" name=""/>
        <dsp:cNvSpPr/>
      </dsp:nvSpPr>
      <dsp:spPr>
        <a:xfrm>
          <a:off x="0" y="1471334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4. HOMOGENOST </a:t>
          </a:r>
          <a:endParaRPr lang="en-US" sz="2100" b="1" kern="1200" dirty="0"/>
        </a:p>
      </dsp:txBody>
      <dsp:txXfrm>
        <a:off x="0" y="1471334"/>
        <a:ext cx="2962656" cy="466699"/>
      </dsp:txXfrm>
    </dsp:sp>
    <dsp:sp modelId="{3A882F32-DEFE-441B-AB81-9FC69B66F138}">
      <dsp:nvSpPr>
        <dsp:cNvPr id="0" name=""/>
        <dsp:cNvSpPr/>
      </dsp:nvSpPr>
      <dsp:spPr>
        <a:xfrm rot="5400000">
          <a:off x="5409448" y="-438753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u="sng" kern="1200" dirty="0" smtClean="0"/>
            <a:t>vremenski uskladiti </a:t>
          </a:r>
          <a:r>
            <a:rPr lang="sr-Latn-RS" sz="1500" b="1" kern="1200" dirty="0" smtClean="0"/>
            <a:t>donošenje svih planova</a:t>
          </a:r>
          <a:endParaRPr lang="en-US" sz="1500" b="1" kern="1200" dirty="0"/>
        </a:p>
      </dsp:txBody>
      <dsp:txXfrm rot="5400000">
        <a:off x="5409448" y="-438753"/>
        <a:ext cx="373359" cy="5266944"/>
      </dsp:txXfrm>
    </dsp:sp>
    <dsp:sp modelId="{E4F73D14-8E01-47F7-BFDC-27B645EA6E25}">
      <dsp:nvSpPr>
        <dsp:cNvPr id="0" name=""/>
        <dsp:cNvSpPr/>
      </dsp:nvSpPr>
      <dsp:spPr>
        <a:xfrm>
          <a:off x="0" y="1961368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5. ISTOVREMENOST</a:t>
          </a:r>
          <a:endParaRPr lang="en-US" sz="2100" b="1" kern="1200" dirty="0"/>
        </a:p>
      </dsp:txBody>
      <dsp:txXfrm>
        <a:off x="0" y="1961368"/>
        <a:ext cx="2962656" cy="466699"/>
      </dsp:txXfrm>
    </dsp:sp>
    <dsp:sp modelId="{43A21D63-533C-4E14-B579-DE7B6254E046}">
      <dsp:nvSpPr>
        <dsp:cNvPr id="0" name=""/>
        <dsp:cNvSpPr/>
      </dsp:nvSpPr>
      <dsp:spPr>
        <a:xfrm rot="5400000">
          <a:off x="5409448" y="51280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u="sng" kern="1200" dirty="0" smtClean="0"/>
            <a:t>neprekidno</a:t>
          </a:r>
          <a:r>
            <a:rPr lang="sr-Latn-RS" sz="1500" b="1" kern="1200" dirty="0" smtClean="0"/>
            <a:t> planirati</a:t>
          </a:r>
          <a:endParaRPr lang="en-US" sz="1500" b="1" kern="1200" dirty="0"/>
        </a:p>
      </dsp:txBody>
      <dsp:txXfrm rot="5400000">
        <a:off x="5409448" y="51280"/>
        <a:ext cx="373359" cy="5266944"/>
      </dsp:txXfrm>
    </dsp:sp>
    <dsp:sp modelId="{9CECCD91-0E25-4E91-9182-D16756869546}">
      <dsp:nvSpPr>
        <dsp:cNvPr id="0" name=""/>
        <dsp:cNvSpPr/>
      </dsp:nvSpPr>
      <dsp:spPr>
        <a:xfrm>
          <a:off x="0" y="2451403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6. KONTINUITET</a:t>
          </a:r>
          <a:endParaRPr lang="en-US" sz="2100" b="1" kern="1200" dirty="0"/>
        </a:p>
      </dsp:txBody>
      <dsp:txXfrm>
        <a:off x="0" y="2451403"/>
        <a:ext cx="2962656" cy="466699"/>
      </dsp:txXfrm>
    </dsp:sp>
    <dsp:sp modelId="{3FAACE87-3F33-49B1-99EF-AF1C0A9C354E}">
      <dsp:nvSpPr>
        <dsp:cNvPr id="0" name=""/>
        <dsp:cNvSpPr/>
      </dsp:nvSpPr>
      <dsp:spPr>
        <a:xfrm rot="5400000">
          <a:off x="5409448" y="541314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kern="1200" dirty="0" smtClean="0"/>
            <a:t>planirati tako da je moguće </a:t>
          </a:r>
          <a:r>
            <a:rPr lang="sr-Latn-RS" sz="1500" b="1" u="sng" kern="1200" dirty="0" smtClean="0"/>
            <a:t>prilagoditi se </a:t>
          </a:r>
          <a:endParaRPr lang="en-US" sz="1500" b="1" u="sng" kern="1200" dirty="0"/>
        </a:p>
      </dsp:txBody>
      <dsp:txXfrm rot="5400000">
        <a:off x="5409448" y="541314"/>
        <a:ext cx="373359" cy="5266944"/>
      </dsp:txXfrm>
    </dsp:sp>
    <dsp:sp modelId="{7378188A-DF3F-45D0-B7B8-DAB7E5919633}">
      <dsp:nvSpPr>
        <dsp:cNvPr id="0" name=""/>
        <dsp:cNvSpPr/>
      </dsp:nvSpPr>
      <dsp:spPr>
        <a:xfrm>
          <a:off x="0" y="2941437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7. ELASTIČNOST</a:t>
          </a:r>
          <a:endParaRPr lang="en-US" sz="2100" b="1" kern="1200" dirty="0"/>
        </a:p>
      </dsp:txBody>
      <dsp:txXfrm>
        <a:off x="0" y="2941437"/>
        <a:ext cx="2962656" cy="466699"/>
      </dsp:txXfrm>
    </dsp:sp>
    <dsp:sp modelId="{78C02F0A-05D5-4F04-A3D5-100BE5B56807}">
      <dsp:nvSpPr>
        <dsp:cNvPr id="0" name=""/>
        <dsp:cNvSpPr/>
      </dsp:nvSpPr>
      <dsp:spPr>
        <a:xfrm rot="5400000">
          <a:off x="5409448" y="1031348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kern="1200" dirty="0" smtClean="0"/>
            <a:t>planirati na osnovu </a:t>
          </a:r>
          <a:r>
            <a:rPr lang="sr-Latn-RS" sz="1500" b="1" u="sng" kern="1200" dirty="0" smtClean="0"/>
            <a:t>naučnih činjenica</a:t>
          </a:r>
          <a:endParaRPr lang="en-US" sz="1500" b="1" u="sng" kern="1200" dirty="0"/>
        </a:p>
      </dsp:txBody>
      <dsp:txXfrm rot="5400000">
        <a:off x="5409448" y="1031348"/>
        <a:ext cx="373359" cy="5266944"/>
      </dsp:txXfrm>
    </dsp:sp>
    <dsp:sp modelId="{8130D2FA-17BB-4E18-A6B0-BFBBC9F6E026}">
      <dsp:nvSpPr>
        <dsp:cNvPr id="0" name=""/>
        <dsp:cNvSpPr/>
      </dsp:nvSpPr>
      <dsp:spPr>
        <a:xfrm>
          <a:off x="0" y="3431471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8. NAUČNOST</a:t>
          </a:r>
          <a:endParaRPr lang="en-US" sz="2100" b="1" kern="1200" dirty="0"/>
        </a:p>
      </dsp:txBody>
      <dsp:txXfrm>
        <a:off x="0" y="3431471"/>
        <a:ext cx="2962656" cy="466699"/>
      </dsp:txXfrm>
    </dsp:sp>
    <dsp:sp modelId="{ABCF0CB7-4212-4447-8CBB-6AC4BB6FEF4A}">
      <dsp:nvSpPr>
        <dsp:cNvPr id="0" name=""/>
        <dsp:cNvSpPr/>
      </dsp:nvSpPr>
      <dsp:spPr>
        <a:xfrm rot="5400000">
          <a:off x="5409448" y="1521383"/>
          <a:ext cx="3733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500" b="1" kern="1200" dirty="0" smtClean="0"/>
            <a:t>obezbediti mogućnost </a:t>
          </a:r>
          <a:r>
            <a:rPr lang="sr-Latn-RS" sz="1500" b="1" u="sng" kern="1200" dirty="0" smtClean="0"/>
            <a:t>provere ostvarenja planova</a:t>
          </a:r>
          <a:endParaRPr lang="en-US" sz="1500" b="1" u="sng" kern="1200" dirty="0"/>
        </a:p>
      </dsp:txBody>
      <dsp:txXfrm rot="5400000">
        <a:off x="5409448" y="1521383"/>
        <a:ext cx="373359" cy="5266944"/>
      </dsp:txXfrm>
    </dsp:sp>
    <dsp:sp modelId="{819000C1-2D1B-4702-B46E-980E718E6BE6}">
      <dsp:nvSpPr>
        <dsp:cNvPr id="0" name=""/>
        <dsp:cNvSpPr/>
      </dsp:nvSpPr>
      <dsp:spPr>
        <a:xfrm>
          <a:off x="0" y="3921505"/>
          <a:ext cx="2962656" cy="466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b="1" kern="1200" dirty="0" smtClean="0"/>
            <a:t>9. VERIFIKOVANJE</a:t>
          </a:r>
          <a:endParaRPr lang="en-US" sz="2100" b="1" kern="1200" dirty="0"/>
        </a:p>
      </dsp:txBody>
      <dsp:txXfrm>
        <a:off x="0" y="3921505"/>
        <a:ext cx="2962656" cy="46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A206F-4B21-4A4E-B09D-E09359C5440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esentermedia.com/index.php?target=closeup&amp;maincat=clipart&amp;id=7226" TargetMode="External"/><Relationship Id="rId3" Type="http://schemas.openxmlformats.org/officeDocument/2006/relationships/hyperlink" Target="http://www.pinterest.com/" TargetMode="External"/><Relationship Id="rId7" Type="http://schemas.openxmlformats.org/officeDocument/2006/relationships/hyperlink" Target="http://www.clipartpanda.com/" TargetMode="External"/><Relationship Id="rId2" Type="http://schemas.openxmlformats.org/officeDocument/2006/relationships/hyperlink" Target="http://www.123rf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volutionadvisers.com.au/" TargetMode="External"/><Relationship Id="rId5" Type="http://schemas.openxmlformats.org/officeDocument/2006/relationships/hyperlink" Target="http://vectorgraphicsblog.com/tag/office/page/2" TargetMode="External"/><Relationship Id="rId4" Type="http://schemas.openxmlformats.org/officeDocument/2006/relationships/hyperlink" Target="http://www.fotosearch.com/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Načela planiranja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Poslovna ekonomija za III razred</a:t>
            </a:r>
          </a:p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Picture 3" descr="The logo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00192" y="5949280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pic>
        <p:nvPicPr>
          <p:cNvPr id="8194" name="Picture 2" descr="http://www.managingamericans.com/pub/images/20120918150011_PlanAhe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86979"/>
            <a:ext cx="3368427" cy="25410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8. Načelo naučnosti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planske odluke moraju da budu naučno zasnovane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Realnost 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3. Integralnost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4. Homogenost &gt; 5. Istovremenost 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6. Kontinuitet &gt; 7. Elastičnost 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8. </a:t>
            </a:r>
            <a:r>
              <a:rPr lang="sr-Latn-RS" sz="1200" b="1" u="sng" dirty="0" smtClean="0">
                <a:solidFill>
                  <a:srgbClr val="FFFF00"/>
                </a:solidFill>
              </a:rPr>
              <a:t>Naučnost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 &gt; 9. Verifikovanje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7650" name="Picture 2" descr="http://images.clipartpanda.com/science-center-clip-art-bankingandindustry_clip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68960"/>
            <a:ext cx="3452072" cy="23671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9. Načelo verifikovanja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obezbediti mogućnost provere ostvarenja planova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Realnost 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3. Integralnost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4. Homogenost &gt; 5. Istovremenost 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6. Kontinuitet &gt; 7. Elastičnost 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8.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Naučnost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 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9. Verifikovanje</a:t>
            </a:r>
            <a:endParaRPr lang="en-US" sz="1200" b="1" u="sng" dirty="0">
              <a:solidFill>
                <a:srgbClr val="FFFF00"/>
              </a:solidFill>
            </a:endParaRPr>
          </a:p>
        </p:txBody>
      </p:sp>
      <p:pic>
        <p:nvPicPr>
          <p:cNvPr id="28674" name="Picture 2" descr="http://content.presentermedia.com/files/clipart/00007000/7226/check_off_with_pencil_md_w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068960"/>
            <a:ext cx="2808312" cy="2808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sr-Latn-RS" b="1" dirty="0" smtClean="0"/>
              <a:t>Rezime: </a:t>
            </a:r>
            <a:r>
              <a:rPr lang="sr-Latn-RS" b="1" dirty="0" smtClean="0"/>
              <a:t>Načela planiranja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Autor  prezentacije:</a:t>
            </a:r>
          </a:p>
          <a:p>
            <a:pPr algn="ctr"/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Miloš Ivaniš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2147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pisani izvori: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“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Poslovna ekonomija za III razred ekonomske škole</a:t>
            </a: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”,</a:t>
            </a:r>
          </a:p>
          <a:p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Božidar Stavrić, Blagoje Paunović, Zavod za udžbenike, Beograd, 2010.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elektronski izvori: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u="sng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u="sng" dirty="0" smtClean="0">
                <a:solidFill>
                  <a:srgbClr val="FFC000"/>
                </a:solidFill>
              </a:rPr>
              <a:t>wordsofpowwer.wordpress.com</a:t>
            </a:r>
            <a:endParaRPr lang="sr-Latn-RS" u="sng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u="sng" dirty="0" smtClean="0">
                <a:hlinkClick r:id="rId2"/>
              </a:rPr>
              <a:t>www.123rf.com</a:t>
            </a:r>
            <a:endParaRPr lang="sr-Latn-RS" u="sng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dirty="0" smtClean="0">
                <a:hlinkClick r:id="rId3"/>
              </a:rPr>
              <a:t>www.pinterest.com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dirty="0" smtClean="0">
                <a:hlinkClick r:id="rId4"/>
              </a:rPr>
              <a:t>www.fotosearch.com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dirty="0" smtClean="0">
                <a:hlinkClick r:id="rId5"/>
              </a:rPr>
              <a:t>vectorgraphicsblog.com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dirty="0" smtClean="0">
                <a:hlinkClick r:id="rId6"/>
              </a:rPr>
              <a:t>www.evolutionadvisers.com.au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dirty="0" smtClean="0">
                <a:hlinkClick r:id="rId7"/>
              </a:rPr>
              <a:t>www.clipartpanda.com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hlinkClick r:id="rId8"/>
              </a:rPr>
              <a:t> </a:t>
            </a:r>
            <a:r>
              <a:rPr lang="en-US" dirty="0" smtClean="0">
                <a:hlinkClick r:id="rId8"/>
              </a:rPr>
              <a:t>www.presentermedia.com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endParaRPr lang="sr-Latn-RS" u="sng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Picture 9" descr="The logo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9592" y="5301208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907704" y="98072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Hvala na pažnji. 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192960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Stručna pomoć:</a:t>
            </a:r>
          </a:p>
          <a:p>
            <a:pPr algn="ctr"/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 dr Marko Ivaniš</a:t>
            </a:r>
          </a:p>
          <a:p>
            <a:pPr algn="ctr"/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Gordana Dimitrov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sr-Latn-RS" b="1" dirty="0" smtClean="0"/>
              <a:t>Sadržaj: </a:t>
            </a:r>
            <a:r>
              <a:rPr lang="sr-Latn-RS" b="1" dirty="0" smtClean="0"/>
              <a:t>Načela planiranja</a:t>
            </a:r>
            <a:endParaRPr lang="en-US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1. Načelo realnosti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88721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planirati na osnovu realnih mogućnosti preduzeća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b="1" u="sng" dirty="0" smtClean="0">
                <a:solidFill>
                  <a:srgbClr val="FFFF00"/>
                </a:solidFill>
              </a:rPr>
              <a:t>1. Realnost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3.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Integralnost &gt; 4. Homogenost &gt; 5. Istovremenost 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6. Kontinuitet &gt; 7. Elastičnost &gt; 8. Naučnost &gt; 9. Verifikovanje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6146" name="Picture 2" descr="https://wordsofpowwer.files.wordpress.com/2013/08/budget-clip-ar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3384" y="2996952"/>
            <a:ext cx="4778896" cy="3180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2. Načelo sistematičnosti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pri planiranju posmatrati preduzeće kao usklađeni organizacioni sistem sastavljen od više podsistema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Realnost 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2. </a:t>
            </a:r>
            <a:r>
              <a:rPr lang="sr-Latn-RS" sz="1200" b="1" u="sng" dirty="0" smtClean="0">
                <a:solidFill>
                  <a:srgbClr val="FFFF00"/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3.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Integralnost &gt; 4. Homogenost &gt; 5. Istovremenost 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6. Kontinuitet &gt; 7. Elastičnost &gt; 8. Naučnost &gt; 9. Verifikovanje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1506" name="Picture 2" descr="http://thumbs.gograph.com/gg623162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84984"/>
            <a:ext cx="3024336" cy="3024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3. Načelo integralnosti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pri</a:t>
            </a:r>
            <a:r>
              <a:rPr lang="sr-Latn-RS" sz="2400" b="1" dirty="0" smtClean="0">
                <a:solidFill>
                  <a:srgbClr val="FFFF00"/>
                </a:solidFill>
              </a:rPr>
              <a:t> planiranju </a:t>
            </a:r>
            <a:r>
              <a:rPr lang="sr-Latn-RS" sz="2400" b="1" u="sng" dirty="0" smtClean="0">
                <a:solidFill>
                  <a:srgbClr val="FFFF00"/>
                </a:solidFill>
              </a:rPr>
              <a:t>ne</a:t>
            </a:r>
            <a:r>
              <a:rPr lang="sr-Latn-RS" sz="2400" b="1" dirty="0" smtClean="0">
                <a:solidFill>
                  <a:srgbClr val="FFFF00"/>
                </a:solidFill>
              </a:rPr>
              <a:t> tretirati segmente poslovanja odvojeno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Realnost 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3. Integralnost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4. Homogenost &gt; 5. Istovremenost 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6. Kontinuitet &gt; 7. Elastičnost &gt; 8. Naučnost &gt; 9. Verifikovanje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2530" name="Picture 2" descr="http://previews.123rf.com/images/cteconsulting/cteconsulting1104/cteconsulting110400031/9267445-An-image-of-a-roundtable-puzzle-solving-team-people--Stock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816424" cy="38164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4. Načelo homogenosti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sve veličine od ekonomskog značaja izraziti istim jedinicama mere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Realnost 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3. Integralnost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4. Homogenost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5. Istovremenost 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6. Kontinuitet &gt; 7. Elastičnost &gt; 8. Naučnost &gt; 9. Verifikovanje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7" name="Picture 6" descr="pi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996952"/>
            <a:ext cx="4104456" cy="36292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5. Načelo istovremenosti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potrebno je vremensko uskladiti donošenje planova </a:t>
            </a:r>
          </a:p>
          <a:p>
            <a:pPr algn="ctr"/>
            <a:r>
              <a:rPr lang="sr-Latn-RS" sz="2400" b="1" u="sng" dirty="0" smtClean="0">
                <a:solidFill>
                  <a:srgbClr val="FFFF00"/>
                </a:solidFill>
              </a:rPr>
              <a:t>svih delova preduzeća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Realnost 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3. Integralnost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4. Homogenost 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5. Istovremenost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6. Kontinuitet &gt; 7. Elastičnost &gt; 8. Naučnost &gt; 9. Verifikovanje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3554" name="Picture 2" descr="http://sr.photos3.fotosearch.com/bthumb/CSP/CSP992/k123029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56992"/>
            <a:ext cx="3240360" cy="21538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6. Načelo kontinuiteta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potrebno je kontinuirano planirati i sagledavati promene uslova poslovanja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Realnost 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3. Integralnost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4. Homogenost &gt; 5. Istovremenost 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6. Kontinuitet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7. Elastičnost &gt; 8. Naučnost &gt; 9. Verifikovanje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5602" name="Picture 2" descr="http://vectorgraphicsblog.com/wp-content/uploads/2011/07/office-clocks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6"/>
            <a:ext cx="4968552" cy="3663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7. Načelo elastičnosti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planirati na takav način da je moguće prilagoditi se promenljivim uslovima poslovanja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Realnost 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2.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Sistematičnost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3. Integralnost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4. Homogenost &gt; 5. Istovremenost &gt;</a:t>
            </a:r>
          </a:p>
          <a:p>
            <a:pPr marL="228600" indent="-228600"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6. Kontinuitet 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7. Elastičnost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8. Naučnost &gt; 9. Verifikovanje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6626" name="Picture 2" descr="http://launch.learnthat.com/files/2010/02/great-business-pla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52936"/>
            <a:ext cx="5381625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1757</TotalTime>
  <Words>626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Načela planiranja</vt:lpstr>
      <vt:lpstr>Sadržaj: Načela planiranja</vt:lpstr>
      <vt:lpstr>1. Načelo realnosti</vt:lpstr>
      <vt:lpstr>2. Načelo sistematičnosti</vt:lpstr>
      <vt:lpstr>3. Načelo integralnosti</vt:lpstr>
      <vt:lpstr>4. Načelo homogenosti</vt:lpstr>
      <vt:lpstr>5. Načelo istovremenosti</vt:lpstr>
      <vt:lpstr>6. Načelo kontinuiteta</vt:lpstr>
      <vt:lpstr>7. Načelo elastičnosti</vt:lpstr>
      <vt:lpstr>8. Načelo naučnosti</vt:lpstr>
      <vt:lpstr>9. Načelo verifikovanja</vt:lpstr>
      <vt:lpstr>Rezime: Načela planiranja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Teorije i koncepti upravljanja</dc:title>
  <dc:creator>Miloš Ivaniš</dc:creator>
  <cp:lastModifiedBy>Miloš Ivaniš</cp:lastModifiedBy>
  <cp:revision>23</cp:revision>
  <dcterms:created xsi:type="dcterms:W3CDTF">2015-02-25T20:15:52Z</dcterms:created>
  <dcterms:modified xsi:type="dcterms:W3CDTF">2015-03-19T14:22:20Z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