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8A480E-C2B2-46ED-8AA0-402B4CC0AB6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F996BE-19F7-42C5-8C31-2B65ABA7405F}">
      <dgm:prSet phldrT="[Text]"/>
      <dgm:spPr/>
      <dgm:t>
        <a:bodyPr/>
        <a:lstStyle/>
        <a:p>
          <a:r>
            <a:rPr lang="sr-Latn-RS" dirty="0" smtClean="0"/>
            <a:t>1. Definicija upravljanja</a:t>
          </a:r>
          <a:endParaRPr lang="en-US" dirty="0"/>
        </a:p>
      </dgm:t>
    </dgm:pt>
    <dgm:pt modelId="{7EBC41F9-40AD-427E-A058-8285BFD3F513}" type="parTrans" cxnId="{4695ABA0-F96B-4417-B29A-6AA5BE6AD801}">
      <dgm:prSet/>
      <dgm:spPr/>
      <dgm:t>
        <a:bodyPr/>
        <a:lstStyle/>
        <a:p>
          <a:endParaRPr lang="en-US"/>
        </a:p>
      </dgm:t>
    </dgm:pt>
    <dgm:pt modelId="{522BC735-6A53-4C75-B773-3E4977DEF179}" type="sibTrans" cxnId="{4695ABA0-F96B-4417-B29A-6AA5BE6AD801}">
      <dgm:prSet/>
      <dgm:spPr/>
      <dgm:t>
        <a:bodyPr/>
        <a:lstStyle/>
        <a:p>
          <a:endParaRPr lang="en-US"/>
        </a:p>
      </dgm:t>
    </dgm:pt>
    <dgm:pt modelId="{46AF4342-1DDD-4537-A833-B1E55B9749FD}">
      <dgm:prSet phldrT="[Text]"/>
      <dgm:spPr/>
      <dgm:t>
        <a:bodyPr/>
        <a:lstStyle/>
        <a:p>
          <a:r>
            <a:rPr lang="sr-Latn-RS" dirty="0" smtClean="0"/>
            <a:t>2. Vrste upravljanja</a:t>
          </a:r>
          <a:endParaRPr lang="en-US" dirty="0"/>
        </a:p>
      </dgm:t>
    </dgm:pt>
    <dgm:pt modelId="{E8106D72-304A-4B6C-A3F2-BEF131F8F4AD}" type="parTrans" cxnId="{D917B383-4792-409D-B775-84E8FE9DC392}">
      <dgm:prSet/>
      <dgm:spPr/>
      <dgm:t>
        <a:bodyPr/>
        <a:lstStyle/>
        <a:p>
          <a:endParaRPr lang="en-US"/>
        </a:p>
      </dgm:t>
    </dgm:pt>
    <dgm:pt modelId="{36756F1D-C44B-42E0-A042-9309B63084FE}" type="sibTrans" cxnId="{D917B383-4792-409D-B775-84E8FE9DC392}">
      <dgm:prSet/>
      <dgm:spPr/>
      <dgm:t>
        <a:bodyPr/>
        <a:lstStyle/>
        <a:p>
          <a:endParaRPr lang="en-US"/>
        </a:p>
      </dgm:t>
    </dgm:pt>
    <dgm:pt modelId="{987E5443-DB29-485A-AA03-4F792134D96D}" type="pres">
      <dgm:prSet presAssocID="{C68A480E-C2B2-46ED-8AA0-402B4CC0AB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20157A-907B-4C52-99ED-E265BA2C3C33}" type="pres">
      <dgm:prSet presAssocID="{C8F996BE-19F7-42C5-8C31-2B65ABA7405F}" presName="parentLin" presStyleCnt="0"/>
      <dgm:spPr/>
    </dgm:pt>
    <dgm:pt modelId="{6F38759B-D720-476D-B140-E6D6148F9C65}" type="pres">
      <dgm:prSet presAssocID="{C8F996BE-19F7-42C5-8C31-2B65ABA7405F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386854A-CB88-4276-862D-0E8B4F18D212}" type="pres">
      <dgm:prSet presAssocID="{C8F996BE-19F7-42C5-8C31-2B65ABA7405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47EA2-02D1-4EA2-AA40-976EF4EC8700}" type="pres">
      <dgm:prSet presAssocID="{C8F996BE-19F7-42C5-8C31-2B65ABA7405F}" presName="negativeSpace" presStyleCnt="0"/>
      <dgm:spPr/>
    </dgm:pt>
    <dgm:pt modelId="{190FA522-6B8F-4CE7-B4C6-156156D45161}" type="pres">
      <dgm:prSet presAssocID="{C8F996BE-19F7-42C5-8C31-2B65ABA7405F}" presName="childText" presStyleLbl="conFgAcc1" presStyleIdx="0" presStyleCnt="2">
        <dgm:presLayoutVars>
          <dgm:bulletEnabled val="1"/>
        </dgm:presLayoutVars>
      </dgm:prSet>
      <dgm:spPr/>
    </dgm:pt>
    <dgm:pt modelId="{81542862-201A-48E0-8F1B-21F59AFE0AFA}" type="pres">
      <dgm:prSet presAssocID="{522BC735-6A53-4C75-B773-3E4977DEF179}" presName="spaceBetweenRectangles" presStyleCnt="0"/>
      <dgm:spPr/>
    </dgm:pt>
    <dgm:pt modelId="{FF344AE3-79FB-4CE1-8EAE-EC215A152ABA}" type="pres">
      <dgm:prSet presAssocID="{46AF4342-1DDD-4537-A833-B1E55B9749FD}" presName="parentLin" presStyleCnt="0"/>
      <dgm:spPr/>
    </dgm:pt>
    <dgm:pt modelId="{AC59E2DC-AE9F-4F42-80D3-A1AF4F74A74B}" type="pres">
      <dgm:prSet presAssocID="{46AF4342-1DDD-4537-A833-B1E55B9749F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E008B53-2AFE-4124-9BB3-7067CFD31E1F}" type="pres">
      <dgm:prSet presAssocID="{46AF4342-1DDD-4537-A833-B1E55B9749F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1AECD-179E-407A-89A0-FE1C20B9EDFE}" type="pres">
      <dgm:prSet presAssocID="{46AF4342-1DDD-4537-A833-B1E55B9749FD}" presName="negativeSpace" presStyleCnt="0"/>
      <dgm:spPr/>
    </dgm:pt>
    <dgm:pt modelId="{AE308C1C-FA89-4402-9B74-6AAE6BBD5CB2}" type="pres">
      <dgm:prSet presAssocID="{46AF4342-1DDD-4537-A833-B1E55B9749F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0193BFE-0DDA-4B7C-9D2E-0829F1F9C8EE}" type="presOf" srcId="{46AF4342-1DDD-4537-A833-B1E55B9749FD}" destId="{AC59E2DC-AE9F-4F42-80D3-A1AF4F74A74B}" srcOrd="0" destOrd="0" presId="urn:microsoft.com/office/officeart/2005/8/layout/list1"/>
    <dgm:cxn modelId="{BE364D47-4C7C-47B2-B2CC-8091986C1284}" type="presOf" srcId="{C8F996BE-19F7-42C5-8C31-2B65ABA7405F}" destId="{6F38759B-D720-476D-B140-E6D6148F9C65}" srcOrd="0" destOrd="0" presId="urn:microsoft.com/office/officeart/2005/8/layout/list1"/>
    <dgm:cxn modelId="{AE3D06AB-F5FA-4065-8A56-B7C9A76B9772}" type="presOf" srcId="{46AF4342-1DDD-4537-A833-B1E55B9749FD}" destId="{7E008B53-2AFE-4124-9BB3-7067CFD31E1F}" srcOrd="1" destOrd="0" presId="urn:microsoft.com/office/officeart/2005/8/layout/list1"/>
    <dgm:cxn modelId="{84433B86-8518-432B-8A6F-BA47D0BE67EF}" type="presOf" srcId="{C68A480E-C2B2-46ED-8AA0-402B4CC0AB63}" destId="{987E5443-DB29-485A-AA03-4F792134D96D}" srcOrd="0" destOrd="0" presId="urn:microsoft.com/office/officeart/2005/8/layout/list1"/>
    <dgm:cxn modelId="{4695ABA0-F96B-4417-B29A-6AA5BE6AD801}" srcId="{C68A480E-C2B2-46ED-8AA0-402B4CC0AB63}" destId="{C8F996BE-19F7-42C5-8C31-2B65ABA7405F}" srcOrd="0" destOrd="0" parTransId="{7EBC41F9-40AD-427E-A058-8285BFD3F513}" sibTransId="{522BC735-6A53-4C75-B773-3E4977DEF179}"/>
    <dgm:cxn modelId="{CC6A5EAD-7310-452F-B6AD-C0E248C4BEE8}" type="presOf" srcId="{C8F996BE-19F7-42C5-8C31-2B65ABA7405F}" destId="{5386854A-CB88-4276-862D-0E8B4F18D212}" srcOrd="1" destOrd="0" presId="urn:microsoft.com/office/officeart/2005/8/layout/list1"/>
    <dgm:cxn modelId="{D917B383-4792-409D-B775-84E8FE9DC392}" srcId="{C68A480E-C2B2-46ED-8AA0-402B4CC0AB63}" destId="{46AF4342-1DDD-4537-A833-B1E55B9749FD}" srcOrd="1" destOrd="0" parTransId="{E8106D72-304A-4B6C-A3F2-BEF131F8F4AD}" sibTransId="{36756F1D-C44B-42E0-A042-9309B63084FE}"/>
    <dgm:cxn modelId="{9BC523B7-41D4-4A29-B3E7-8927F321441A}" type="presParOf" srcId="{987E5443-DB29-485A-AA03-4F792134D96D}" destId="{2A20157A-907B-4C52-99ED-E265BA2C3C33}" srcOrd="0" destOrd="0" presId="urn:microsoft.com/office/officeart/2005/8/layout/list1"/>
    <dgm:cxn modelId="{55E3019F-C427-4A39-993D-532D079A0993}" type="presParOf" srcId="{2A20157A-907B-4C52-99ED-E265BA2C3C33}" destId="{6F38759B-D720-476D-B140-E6D6148F9C65}" srcOrd="0" destOrd="0" presId="urn:microsoft.com/office/officeart/2005/8/layout/list1"/>
    <dgm:cxn modelId="{B926929C-1A29-4138-B585-C2A38A3FABE7}" type="presParOf" srcId="{2A20157A-907B-4C52-99ED-E265BA2C3C33}" destId="{5386854A-CB88-4276-862D-0E8B4F18D212}" srcOrd="1" destOrd="0" presId="urn:microsoft.com/office/officeart/2005/8/layout/list1"/>
    <dgm:cxn modelId="{E1D64572-A4B3-4787-85AD-3DCFBD57B590}" type="presParOf" srcId="{987E5443-DB29-485A-AA03-4F792134D96D}" destId="{AD547EA2-02D1-4EA2-AA40-976EF4EC8700}" srcOrd="1" destOrd="0" presId="urn:microsoft.com/office/officeart/2005/8/layout/list1"/>
    <dgm:cxn modelId="{F631A45F-E00B-4037-84EF-3092F2AEADCC}" type="presParOf" srcId="{987E5443-DB29-485A-AA03-4F792134D96D}" destId="{190FA522-6B8F-4CE7-B4C6-156156D45161}" srcOrd="2" destOrd="0" presId="urn:microsoft.com/office/officeart/2005/8/layout/list1"/>
    <dgm:cxn modelId="{C7E82890-0672-45D6-9828-2E0FD44F2C5A}" type="presParOf" srcId="{987E5443-DB29-485A-AA03-4F792134D96D}" destId="{81542862-201A-48E0-8F1B-21F59AFE0AFA}" srcOrd="3" destOrd="0" presId="urn:microsoft.com/office/officeart/2005/8/layout/list1"/>
    <dgm:cxn modelId="{ECA36612-EC10-4A8A-8CFE-80F054A76EF2}" type="presParOf" srcId="{987E5443-DB29-485A-AA03-4F792134D96D}" destId="{FF344AE3-79FB-4CE1-8EAE-EC215A152ABA}" srcOrd="4" destOrd="0" presId="urn:microsoft.com/office/officeart/2005/8/layout/list1"/>
    <dgm:cxn modelId="{F4AB0250-7BEA-405C-933B-5C38FA68E190}" type="presParOf" srcId="{FF344AE3-79FB-4CE1-8EAE-EC215A152ABA}" destId="{AC59E2DC-AE9F-4F42-80D3-A1AF4F74A74B}" srcOrd="0" destOrd="0" presId="urn:microsoft.com/office/officeart/2005/8/layout/list1"/>
    <dgm:cxn modelId="{CA453A9D-7A84-4EE8-9FDC-3985A55671E8}" type="presParOf" srcId="{FF344AE3-79FB-4CE1-8EAE-EC215A152ABA}" destId="{7E008B53-2AFE-4124-9BB3-7067CFD31E1F}" srcOrd="1" destOrd="0" presId="urn:microsoft.com/office/officeart/2005/8/layout/list1"/>
    <dgm:cxn modelId="{C8AEDA9D-4939-4959-8F4F-B785E99D0FA7}" type="presParOf" srcId="{987E5443-DB29-485A-AA03-4F792134D96D}" destId="{1681AECD-179E-407A-89A0-FE1C20B9EDFE}" srcOrd="5" destOrd="0" presId="urn:microsoft.com/office/officeart/2005/8/layout/list1"/>
    <dgm:cxn modelId="{3ECA5E0D-B360-476E-A519-4CD329DD5A73}" type="presParOf" srcId="{987E5443-DB29-485A-AA03-4F792134D96D}" destId="{AE308C1C-FA89-4402-9B74-6AAE6BBD5CB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8A480E-C2B2-46ED-8AA0-402B4CC0AB63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F996BE-19F7-42C5-8C31-2B65ABA7405F}">
      <dgm:prSet phldrT="[Text]"/>
      <dgm:spPr/>
      <dgm:t>
        <a:bodyPr/>
        <a:lstStyle/>
        <a:p>
          <a:r>
            <a:rPr lang="sr-Latn-RS" smtClean="0"/>
            <a:t>Definicija </a:t>
          </a:r>
          <a:r>
            <a:rPr lang="sr-Latn-RS" dirty="0" smtClean="0"/>
            <a:t>upravljanja</a:t>
          </a:r>
          <a:endParaRPr lang="en-US" dirty="0"/>
        </a:p>
      </dgm:t>
    </dgm:pt>
    <dgm:pt modelId="{7EBC41F9-40AD-427E-A058-8285BFD3F513}" type="parTrans" cxnId="{4695ABA0-F96B-4417-B29A-6AA5BE6AD801}">
      <dgm:prSet/>
      <dgm:spPr/>
      <dgm:t>
        <a:bodyPr/>
        <a:lstStyle/>
        <a:p>
          <a:endParaRPr lang="en-US"/>
        </a:p>
      </dgm:t>
    </dgm:pt>
    <dgm:pt modelId="{522BC735-6A53-4C75-B773-3E4977DEF179}" type="sibTrans" cxnId="{4695ABA0-F96B-4417-B29A-6AA5BE6AD801}">
      <dgm:prSet/>
      <dgm:spPr/>
      <dgm:t>
        <a:bodyPr/>
        <a:lstStyle/>
        <a:p>
          <a:endParaRPr lang="en-US"/>
        </a:p>
      </dgm:t>
    </dgm:pt>
    <dgm:pt modelId="{46AF4342-1DDD-4537-A833-B1E55B9749FD}">
      <dgm:prSet phldrT="[Text]"/>
      <dgm:spPr/>
      <dgm:t>
        <a:bodyPr/>
        <a:lstStyle/>
        <a:p>
          <a:r>
            <a:rPr lang="sr-Latn-RS" dirty="0" smtClean="0"/>
            <a:t>Vrste upravljanja</a:t>
          </a:r>
          <a:endParaRPr lang="en-US" dirty="0"/>
        </a:p>
      </dgm:t>
    </dgm:pt>
    <dgm:pt modelId="{E8106D72-304A-4B6C-A3F2-BEF131F8F4AD}" type="parTrans" cxnId="{D917B383-4792-409D-B775-84E8FE9DC392}">
      <dgm:prSet/>
      <dgm:spPr/>
      <dgm:t>
        <a:bodyPr/>
        <a:lstStyle/>
        <a:p>
          <a:endParaRPr lang="en-US"/>
        </a:p>
      </dgm:t>
    </dgm:pt>
    <dgm:pt modelId="{36756F1D-C44B-42E0-A042-9309B63084FE}" type="sibTrans" cxnId="{D917B383-4792-409D-B775-84E8FE9DC392}">
      <dgm:prSet/>
      <dgm:spPr/>
      <dgm:t>
        <a:bodyPr/>
        <a:lstStyle/>
        <a:p>
          <a:endParaRPr lang="en-US"/>
        </a:p>
      </dgm:t>
    </dgm:pt>
    <dgm:pt modelId="{03BD7E42-5AC3-421B-AB1A-173ADA810D3E}">
      <dgm:prSet/>
      <dgm:spPr/>
      <dgm:t>
        <a:bodyPr/>
        <a:lstStyle/>
        <a:p>
          <a:r>
            <a:rPr lang="sr-Latn-RS" b="0" dirty="0" smtClean="0">
              <a:sym typeface="Wingdings 2"/>
            </a:rPr>
            <a:t>sistematičan način obavljanja aktivnosti pomoću resursa radi ostvarivanja ciljeva</a:t>
          </a:r>
          <a:endParaRPr lang="en-US" b="0" dirty="0"/>
        </a:p>
      </dgm:t>
    </dgm:pt>
    <dgm:pt modelId="{C0C02D94-4037-4078-B7DE-1CF87158B202}" type="parTrans" cxnId="{CE080646-394F-4A51-B9AB-17541BB044AB}">
      <dgm:prSet/>
      <dgm:spPr/>
      <dgm:t>
        <a:bodyPr/>
        <a:lstStyle/>
        <a:p>
          <a:endParaRPr lang="en-US"/>
        </a:p>
      </dgm:t>
    </dgm:pt>
    <dgm:pt modelId="{A3B00E7D-C2F8-470C-AEB3-095F171559EB}" type="sibTrans" cxnId="{CE080646-394F-4A51-B9AB-17541BB044AB}">
      <dgm:prSet/>
      <dgm:spPr/>
      <dgm:t>
        <a:bodyPr/>
        <a:lstStyle/>
        <a:p>
          <a:endParaRPr lang="en-US"/>
        </a:p>
      </dgm:t>
    </dgm:pt>
    <dgm:pt modelId="{F38A4BAC-6266-4533-801C-E624D6AE163B}">
      <dgm:prSet phldrT="[Text]"/>
      <dgm:spPr/>
      <dgm:t>
        <a:bodyPr/>
        <a:lstStyle/>
        <a:p>
          <a:r>
            <a:rPr lang="sr-Latn-RS" b="0" smtClean="0"/>
            <a:t>poslovno upravljanje </a:t>
          </a:r>
          <a:endParaRPr lang="en-US" b="0" dirty="0"/>
        </a:p>
      </dgm:t>
    </dgm:pt>
    <dgm:pt modelId="{2A6F2892-7124-4A63-A720-DA51A3819799}" type="parTrans" cxnId="{63ACA3C3-C8CE-451C-9252-B3876C75C98F}">
      <dgm:prSet/>
      <dgm:spPr/>
      <dgm:t>
        <a:bodyPr/>
        <a:lstStyle/>
        <a:p>
          <a:endParaRPr lang="en-US"/>
        </a:p>
      </dgm:t>
    </dgm:pt>
    <dgm:pt modelId="{D022CAF3-2639-458C-891B-B06F772A3617}" type="sibTrans" cxnId="{63ACA3C3-C8CE-451C-9252-B3876C75C98F}">
      <dgm:prSet/>
      <dgm:spPr/>
      <dgm:t>
        <a:bodyPr/>
        <a:lstStyle/>
        <a:p>
          <a:endParaRPr lang="en-US"/>
        </a:p>
      </dgm:t>
    </dgm:pt>
    <dgm:pt modelId="{DAA830D4-6FEA-4EB1-9460-CBDDB20C5B70}">
      <dgm:prSet phldrT="[Text]"/>
      <dgm:spPr/>
      <dgm:t>
        <a:bodyPr/>
        <a:lstStyle/>
        <a:p>
          <a:r>
            <a:rPr lang="sr-Latn-RS" b="0" dirty="0" smtClean="0"/>
            <a:t>društveno upravljanje </a:t>
          </a:r>
          <a:endParaRPr lang="en-US" b="0" dirty="0"/>
        </a:p>
      </dgm:t>
    </dgm:pt>
    <dgm:pt modelId="{6E6E4144-B646-4D8C-B0C6-6BD415CA7903}" type="parTrans" cxnId="{1FC0BF9A-A2EF-4995-A4E1-6B128F71DCEA}">
      <dgm:prSet/>
      <dgm:spPr/>
      <dgm:t>
        <a:bodyPr/>
        <a:lstStyle/>
        <a:p>
          <a:endParaRPr lang="en-US"/>
        </a:p>
      </dgm:t>
    </dgm:pt>
    <dgm:pt modelId="{D5A663BC-8994-4688-93BB-53FAA9BE518A}" type="sibTrans" cxnId="{1FC0BF9A-A2EF-4995-A4E1-6B128F71DCEA}">
      <dgm:prSet/>
      <dgm:spPr/>
      <dgm:t>
        <a:bodyPr/>
        <a:lstStyle/>
        <a:p>
          <a:endParaRPr lang="en-US"/>
        </a:p>
      </dgm:t>
    </dgm:pt>
    <dgm:pt modelId="{39D09092-A262-4B2C-A762-CD6617CBD0F6}" type="pres">
      <dgm:prSet presAssocID="{C68A480E-C2B2-46ED-8AA0-402B4CC0AB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BB2783-29E7-4ED5-A06E-CF29A34E12E5}" type="pres">
      <dgm:prSet presAssocID="{C8F996BE-19F7-42C5-8C31-2B65ABA7405F}" presName="linNode" presStyleCnt="0"/>
      <dgm:spPr/>
    </dgm:pt>
    <dgm:pt modelId="{ED87D165-852D-43DF-8B61-BEE1D1C28B49}" type="pres">
      <dgm:prSet presAssocID="{C8F996BE-19F7-42C5-8C31-2B65ABA7405F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A20486-B778-4F4B-B533-DBF14B7DDBAB}" type="pres">
      <dgm:prSet presAssocID="{C8F996BE-19F7-42C5-8C31-2B65ABA7405F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949FA9-96CC-45E2-8ACB-C70BC475C077}" type="pres">
      <dgm:prSet presAssocID="{522BC735-6A53-4C75-B773-3E4977DEF179}" presName="sp" presStyleCnt="0"/>
      <dgm:spPr/>
    </dgm:pt>
    <dgm:pt modelId="{56BA573D-76C7-4152-B7D3-9CAC7953958A}" type="pres">
      <dgm:prSet presAssocID="{46AF4342-1DDD-4537-A833-B1E55B9749FD}" presName="linNode" presStyleCnt="0"/>
      <dgm:spPr/>
    </dgm:pt>
    <dgm:pt modelId="{7A5E26FE-7CA4-4F08-82D8-668BDB2880F0}" type="pres">
      <dgm:prSet presAssocID="{46AF4342-1DDD-4537-A833-B1E55B9749F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744F1C-13D3-42A0-ACE7-2862FA6280B7}" type="pres">
      <dgm:prSet presAssocID="{46AF4342-1DDD-4537-A833-B1E55B9749FD}" presName="descendantText" presStyleLbl="alignAccFollowNode1" presStyleIdx="1" presStyleCnt="2" custLinFactNeighborX="1" custLinFactNeighborY="-18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C0BF9A-A2EF-4995-A4E1-6B128F71DCEA}" srcId="{46AF4342-1DDD-4537-A833-B1E55B9749FD}" destId="{DAA830D4-6FEA-4EB1-9460-CBDDB20C5B70}" srcOrd="1" destOrd="0" parTransId="{6E6E4144-B646-4D8C-B0C6-6BD415CA7903}" sibTransId="{D5A663BC-8994-4688-93BB-53FAA9BE518A}"/>
    <dgm:cxn modelId="{63ACA3C3-C8CE-451C-9252-B3876C75C98F}" srcId="{46AF4342-1DDD-4537-A833-B1E55B9749FD}" destId="{F38A4BAC-6266-4533-801C-E624D6AE163B}" srcOrd="0" destOrd="0" parTransId="{2A6F2892-7124-4A63-A720-DA51A3819799}" sibTransId="{D022CAF3-2639-458C-891B-B06F772A3617}"/>
    <dgm:cxn modelId="{9B191868-DA33-4723-B96E-4C65D6888EDB}" type="presOf" srcId="{03BD7E42-5AC3-421B-AB1A-173ADA810D3E}" destId="{FBA20486-B778-4F4B-B533-DBF14B7DDBAB}" srcOrd="0" destOrd="0" presId="urn:microsoft.com/office/officeart/2005/8/layout/vList5"/>
    <dgm:cxn modelId="{C85F38EA-448E-408D-8A39-BD9253E8B37B}" type="presOf" srcId="{C8F996BE-19F7-42C5-8C31-2B65ABA7405F}" destId="{ED87D165-852D-43DF-8B61-BEE1D1C28B49}" srcOrd="0" destOrd="0" presId="urn:microsoft.com/office/officeart/2005/8/layout/vList5"/>
    <dgm:cxn modelId="{A2A93ADE-AEDE-49F7-B588-ABC835EBB3BB}" type="presOf" srcId="{F38A4BAC-6266-4533-801C-E624D6AE163B}" destId="{EB744F1C-13D3-42A0-ACE7-2862FA6280B7}" srcOrd="0" destOrd="0" presId="urn:microsoft.com/office/officeart/2005/8/layout/vList5"/>
    <dgm:cxn modelId="{3D6EFE6D-5A6A-471B-9282-36176B773DB4}" type="presOf" srcId="{DAA830D4-6FEA-4EB1-9460-CBDDB20C5B70}" destId="{EB744F1C-13D3-42A0-ACE7-2862FA6280B7}" srcOrd="0" destOrd="1" presId="urn:microsoft.com/office/officeart/2005/8/layout/vList5"/>
    <dgm:cxn modelId="{4695ABA0-F96B-4417-B29A-6AA5BE6AD801}" srcId="{C68A480E-C2B2-46ED-8AA0-402B4CC0AB63}" destId="{C8F996BE-19F7-42C5-8C31-2B65ABA7405F}" srcOrd="0" destOrd="0" parTransId="{7EBC41F9-40AD-427E-A058-8285BFD3F513}" sibTransId="{522BC735-6A53-4C75-B773-3E4977DEF179}"/>
    <dgm:cxn modelId="{CE080646-394F-4A51-B9AB-17541BB044AB}" srcId="{C8F996BE-19F7-42C5-8C31-2B65ABA7405F}" destId="{03BD7E42-5AC3-421B-AB1A-173ADA810D3E}" srcOrd="0" destOrd="0" parTransId="{C0C02D94-4037-4078-B7DE-1CF87158B202}" sibTransId="{A3B00E7D-C2F8-470C-AEB3-095F171559EB}"/>
    <dgm:cxn modelId="{D917B383-4792-409D-B775-84E8FE9DC392}" srcId="{C68A480E-C2B2-46ED-8AA0-402B4CC0AB63}" destId="{46AF4342-1DDD-4537-A833-B1E55B9749FD}" srcOrd="1" destOrd="0" parTransId="{E8106D72-304A-4B6C-A3F2-BEF131F8F4AD}" sibTransId="{36756F1D-C44B-42E0-A042-9309B63084FE}"/>
    <dgm:cxn modelId="{B392A151-791F-49A8-A7D7-787606FACA63}" type="presOf" srcId="{46AF4342-1DDD-4537-A833-B1E55B9749FD}" destId="{7A5E26FE-7CA4-4F08-82D8-668BDB2880F0}" srcOrd="0" destOrd="0" presId="urn:microsoft.com/office/officeart/2005/8/layout/vList5"/>
    <dgm:cxn modelId="{B9739438-0499-4B93-9759-387B08EC85B0}" type="presOf" srcId="{C68A480E-C2B2-46ED-8AA0-402B4CC0AB63}" destId="{39D09092-A262-4B2C-A762-CD6617CBD0F6}" srcOrd="0" destOrd="0" presId="urn:microsoft.com/office/officeart/2005/8/layout/vList5"/>
    <dgm:cxn modelId="{F14A172F-B9F0-44BF-B8C3-40B52B26CBEC}" type="presParOf" srcId="{39D09092-A262-4B2C-A762-CD6617CBD0F6}" destId="{70BB2783-29E7-4ED5-A06E-CF29A34E12E5}" srcOrd="0" destOrd="0" presId="urn:microsoft.com/office/officeart/2005/8/layout/vList5"/>
    <dgm:cxn modelId="{FDDF9CA9-0A09-47D9-ACAD-B6A824E8D1F7}" type="presParOf" srcId="{70BB2783-29E7-4ED5-A06E-CF29A34E12E5}" destId="{ED87D165-852D-43DF-8B61-BEE1D1C28B49}" srcOrd="0" destOrd="0" presId="urn:microsoft.com/office/officeart/2005/8/layout/vList5"/>
    <dgm:cxn modelId="{5C53DB33-84C4-4AE6-B164-387C4D66F401}" type="presParOf" srcId="{70BB2783-29E7-4ED5-A06E-CF29A34E12E5}" destId="{FBA20486-B778-4F4B-B533-DBF14B7DDBAB}" srcOrd="1" destOrd="0" presId="urn:microsoft.com/office/officeart/2005/8/layout/vList5"/>
    <dgm:cxn modelId="{F7FAD137-9B4D-459B-ACBE-C2F610279703}" type="presParOf" srcId="{39D09092-A262-4B2C-A762-CD6617CBD0F6}" destId="{BD949FA9-96CC-45E2-8ACB-C70BC475C077}" srcOrd="1" destOrd="0" presId="urn:microsoft.com/office/officeart/2005/8/layout/vList5"/>
    <dgm:cxn modelId="{A7EE9EC5-94AF-4BCB-8956-866257404F55}" type="presParOf" srcId="{39D09092-A262-4B2C-A762-CD6617CBD0F6}" destId="{56BA573D-76C7-4152-B7D3-9CAC7953958A}" srcOrd="2" destOrd="0" presId="urn:microsoft.com/office/officeart/2005/8/layout/vList5"/>
    <dgm:cxn modelId="{DD527AD5-FD66-451F-A1E2-46131BA4186D}" type="presParOf" srcId="{56BA573D-76C7-4152-B7D3-9CAC7953958A}" destId="{7A5E26FE-7CA4-4F08-82D8-668BDB2880F0}" srcOrd="0" destOrd="0" presId="urn:microsoft.com/office/officeart/2005/8/layout/vList5"/>
    <dgm:cxn modelId="{38EFC700-66F4-4EFF-A42C-599FD923C05F}" type="presParOf" srcId="{56BA573D-76C7-4152-B7D3-9CAC7953958A}" destId="{EB744F1C-13D3-42A0-ACE7-2862FA6280B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0FA522-6B8F-4CE7-B4C6-156156D45161}">
      <dsp:nvSpPr>
        <dsp:cNvPr id="0" name=""/>
        <dsp:cNvSpPr/>
      </dsp:nvSpPr>
      <dsp:spPr>
        <a:xfrm>
          <a:off x="0" y="1078718"/>
          <a:ext cx="8229600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6854A-CB88-4276-862D-0E8B4F18D212}">
      <dsp:nvSpPr>
        <dsp:cNvPr id="0" name=""/>
        <dsp:cNvSpPr/>
      </dsp:nvSpPr>
      <dsp:spPr>
        <a:xfrm>
          <a:off x="411480" y="488318"/>
          <a:ext cx="5760720" cy="1180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4000" kern="1200" dirty="0" smtClean="0"/>
            <a:t>1. Definicija upravljanja</a:t>
          </a:r>
          <a:endParaRPr lang="en-US" sz="4000" kern="1200" dirty="0"/>
        </a:p>
      </dsp:txBody>
      <dsp:txXfrm>
        <a:off x="411480" y="488318"/>
        <a:ext cx="5760720" cy="1180800"/>
      </dsp:txXfrm>
    </dsp:sp>
    <dsp:sp modelId="{AE308C1C-FA89-4402-9B74-6AAE6BBD5CB2}">
      <dsp:nvSpPr>
        <dsp:cNvPr id="0" name=""/>
        <dsp:cNvSpPr/>
      </dsp:nvSpPr>
      <dsp:spPr>
        <a:xfrm>
          <a:off x="0" y="2893118"/>
          <a:ext cx="8229600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008B53-2AFE-4124-9BB3-7067CFD31E1F}">
      <dsp:nvSpPr>
        <dsp:cNvPr id="0" name=""/>
        <dsp:cNvSpPr/>
      </dsp:nvSpPr>
      <dsp:spPr>
        <a:xfrm>
          <a:off x="411480" y="2302718"/>
          <a:ext cx="5760720" cy="1180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4000" kern="1200" dirty="0" smtClean="0"/>
            <a:t>2. Vrste upravljanja</a:t>
          </a:r>
          <a:endParaRPr lang="en-US" sz="4000" kern="1200" dirty="0"/>
        </a:p>
      </dsp:txBody>
      <dsp:txXfrm>
        <a:off x="411480" y="2302718"/>
        <a:ext cx="5760720" cy="1180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A20486-B778-4F4B-B533-DBF14B7DDBAB}">
      <dsp:nvSpPr>
        <dsp:cNvPr id="0" name=""/>
        <dsp:cNvSpPr/>
      </dsp:nvSpPr>
      <dsp:spPr>
        <a:xfrm rot="5400000">
          <a:off x="4739673" y="-1562850"/>
          <a:ext cx="1712909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900" b="0" kern="1200" dirty="0" smtClean="0">
              <a:sym typeface="Wingdings 2"/>
            </a:rPr>
            <a:t>sistematičan način obavljanja aktivnosti pomoću resursa radi ostvarivanja ciljeva</a:t>
          </a:r>
          <a:endParaRPr lang="en-US" sz="2900" b="0" kern="1200" dirty="0"/>
        </a:p>
      </dsp:txBody>
      <dsp:txXfrm rot="5400000">
        <a:off x="4739673" y="-1562850"/>
        <a:ext cx="1712909" cy="5266944"/>
      </dsp:txXfrm>
    </dsp:sp>
    <dsp:sp modelId="{ED87D165-852D-43DF-8B61-BEE1D1C28B49}">
      <dsp:nvSpPr>
        <dsp:cNvPr id="0" name=""/>
        <dsp:cNvSpPr/>
      </dsp:nvSpPr>
      <dsp:spPr>
        <a:xfrm>
          <a:off x="0" y="53"/>
          <a:ext cx="2962656" cy="21411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900" kern="1200" smtClean="0"/>
            <a:t>Definicija </a:t>
          </a:r>
          <a:r>
            <a:rPr lang="sr-Latn-RS" sz="3900" kern="1200" dirty="0" smtClean="0"/>
            <a:t>upravljanja</a:t>
          </a:r>
          <a:endParaRPr lang="en-US" sz="3900" kern="1200" dirty="0"/>
        </a:p>
      </dsp:txBody>
      <dsp:txXfrm>
        <a:off x="0" y="53"/>
        <a:ext cx="2962656" cy="2141136"/>
      </dsp:txXfrm>
    </dsp:sp>
    <dsp:sp modelId="{EB744F1C-13D3-42A0-ACE7-2862FA6280B7}">
      <dsp:nvSpPr>
        <dsp:cNvPr id="0" name=""/>
        <dsp:cNvSpPr/>
      </dsp:nvSpPr>
      <dsp:spPr>
        <a:xfrm rot="5400000">
          <a:off x="4739673" y="652917"/>
          <a:ext cx="1712909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900" b="0" kern="1200" smtClean="0"/>
            <a:t>poslovno upravljanje </a:t>
          </a:r>
          <a:endParaRPr lang="en-US" sz="2900" b="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900" b="0" kern="1200" dirty="0" smtClean="0"/>
            <a:t>društveno upravljanje </a:t>
          </a:r>
          <a:endParaRPr lang="en-US" sz="2900" b="0" kern="1200" dirty="0"/>
        </a:p>
      </dsp:txBody>
      <dsp:txXfrm rot="5400000">
        <a:off x="4739673" y="652917"/>
        <a:ext cx="1712909" cy="5266944"/>
      </dsp:txXfrm>
    </dsp:sp>
    <dsp:sp modelId="{7A5E26FE-7CA4-4F08-82D8-668BDB2880F0}">
      <dsp:nvSpPr>
        <dsp:cNvPr id="0" name=""/>
        <dsp:cNvSpPr/>
      </dsp:nvSpPr>
      <dsp:spPr>
        <a:xfrm>
          <a:off x="0" y="2248246"/>
          <a:ext cx="2962656" cy="214113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900" kern="1200" dirty="0" smtClean="0"/>
            <a:t>Vrste upravljanja</a:t>
          </a:r>
          <a:endParaRPr lang="en-US" sz="3900" kern="1200" dirty="0"/>
        </a:p>
      </dsp:txBody>
      <dsp:txXfrm>
        <a:off x="0" y="2248246"/>
        <a:ext cx="2962656" cy="2141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6AB7B-9A5E-4E6E-970A-62BF62BB0564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CC553-664C-4F70-B2BD-DA9DA7CC6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4A87-CA5A-4E06-A79C-F44E52918914}" type="datetime1">
              <a:rPr lang="en-US" smtClean="0"/>
              <a:pPr/>
              <a:t>2/26/2015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D89-3BB2-4C73-B4E4-0B463B9A5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5A70-C2DA-4A64-A541-98127F30B617}" type="datetime1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D89-3BB2-4C73-B4E4-0B463B9A5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D85C-FEBB-4960-86C0-BA39007C0B8C}" type="datetime1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D89-3BB2-4C73-B4E4-0B463B9A5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615E-F1EE-4D3C-B40B-EC1E9899D803}" type="datetime1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D89-3BB2-4C73-B4E4-0B463B9A5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6635-C577-43B8-94AF-5A9778437E91}" type="datetime1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D89-3BB2-4C73-B4E4-0B463B9A5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A92E-FDE3-45A1-AA91-F07F3A051FF9}" type="datetime1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D89-3BB2-4C73-B4E4-0B463B9A5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A127-F51D-4220-8AAD-BF3173653C58}" type="datetime1">
              <a:rPr lang="en-US" smtClean="0"/>
              <a:pPr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D89-3BB2-4C73-B4E4-0B463B9A5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8FCB-CC5A-4828-A4B2-F2A4F28B46B1}" type="datetime1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D89-3BB2-4C73-B4E4-0B463B9A5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9E75-10FF-4936-8B1B-1D950EFC14A8}" type="datetime1">
              <a:rPr lang="en-US" smtClean="0"/>
              <a:pPr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D89-3BB2-4C73-B4E4-0B463B9A5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01E7-6683-49D2-9CE5-DB8EF92DEA1F}" type="datetime1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D89-3BB2-4C73-B4E4-0B463B9A5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E0000-51A6-4F35-BDFB-6201D35CD4E9}" type="datetime1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DE1D89-3BB2-4C73-B4E4-0B463B9A5C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C81BCA-7331-4AA3-90EB-DACA3CB36E73}" type="datetime1">
              <a:rPr lang="en-US" smtClean="0"/>
              <a:pPr/>
              <a:t>2/26/2015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DE1D89-3BB2-4C73-B4E4-0B463B9A5C4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Definisanje upravljanja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Poslovna ekonomija za III razred</a:t>
            </a:r>
            <a:endParaRPr lang="en-US" dirty="0"/>
          </a:p>
        </p:txBody>
      </p:sp>
      <p:pic>
        <p:nvPicPr>
          <p:cNvPr id="6146" name="Picture 2" descr="http://icons.iconarchive.com/icons/icons8/ios7/256/Messaging-Question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149080"/>
            <a:ext cx="1512168" cy="1512168"/>
          </a:xfrm>
          <a:prstGeom prst="rect">
            <a:avLst/>
          </a:prstGeom>
          <a:noFill/>
        </p:spPr>
      </p:pic>
      <p:pic>
        <p:nvPicPr>
          <p:cNvPr id="5" name="Picture 4" descr="The logo.PNG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00192" y="5949280"/>
            <a:ext cx="2700000" cy="810705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fld id="{BFC8A29B-2CCC-4128-9AF4-A192C6C69C37}" type="slidenum">
              <a:rPr lang="en-US" smtClean="0"/>
              <a:pPr algn="ctr"/>
              <a:t>1</a:t>
            </a:fld>
            <a:r>
              <a:rPr lang="sr-Latn-RS" dirty="0" smtClean="0"/>
              <a:t> / 6</a:t>
            </a:r>
            <a:endParaRPr lang="en-US" dirty="0"/>
          </a:p>
        </p:txBody>
      </p:sp>
      <p:sp>
        <p:nvSpPr>
          <p:cNvPr id="4" name="AutoShape 2" descr="http://www.iconarchive.com/download/i33286/visualpharm/must-have/Help.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http://www.iconarchive.com/download/i33286/visualpharm/must-have/Help.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http://icons.iconarchive.com/icons/visualpharm/must-have/256/Help-ic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861048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Sadržaj: Definisanje upravljanja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fld id="{CE716AA0-7546-4FC5-AA10-C200AFDF6374}" type="slidenum">
              <a:rPr lang="en-US" smtClean="0"/>
              <a:pPr algn="ctr"/>
              <a:t>2</a:t>
            </a:fld>
            <a:r>
              <a:rPr lang="sr-Latn-RS" dirty="0" smtClean="0"/>
              <a:t> / 6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/>
              <a:t>1. Definicija upravljanja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35480"/>
            <a:ext cx="9036496" cy="4854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Latn-RS" sz="1800" b="1" dirty="0" smtClean="0">
                <a:solidFill>
                  <a:srgbClr val="0070C0"/>
                </a:solidFill>
                <a:sym typeface="Wingdings 2"/>
              </a:rPr>
              <a:t>sistematičan</a:t>
            </a:r>
            <a:r>
              <a:rPr lang="sr-Latn-RS" sz="1800" b="1" dirty="0" smtClean="0">
                <a:solidFill>
                  <a:srgbClr val="FF0000"/>
                </a:solidFill>
                <a:sym typeface="Wingdings 2"/>
              </a:rPr>
              <a:t> način obavljanja </a:t>
            </a:r>
            <a:r>
              <a:rPr lang="sr-Latn-RS" sz="1800" b="1" dirty="0" smtClean="0">
                <a:solidFill>
                  <a:srgbClr val="7030A0"/>
                </a:solidFill>
                <a:sym typeface="Wingdings 2"/>
              </a:rPr>
              <a:t>aktivnosti</a:t>
            </a:r>
            <a:r>
              <a:rPr lang="sr-Latn-RS" sz="1800" b="1" dirty="0" smtClean="0">
                <a:solidFill>
                  <a:srgbClr val="FF0000"/>
                </a:solidFill>
                <a:sym typeface="Wingdings 2"/>
              </a:rPr>
              <a:t> pomoću </a:t>
            </a:r>
            <a:r>
              <a:rPr lang="sr-Latn-RS" sz="1800" b="1" dirty="0" smtClean="0">
                <a:solidFill>
                  <a:srgbClr val="00B050"/>
                </a:solidFill>
                <a:sym typeface="Wingdings 2"/>
              </a:rPr>
              <a:t>resursa</a:t>
            </a:r>
            <a:r>
              <a:rPr lang="sr-Latn-RS" sz="1800" b="1" dirty="0" smtClean="0">
                <a:solidFill>
                  <a:srgbClr val="FF0000"/>
                </a:solidFill>
                <a:sym typeface="Wingdings 2"/>
              </a:rPr>
              <a:t> radi ostvarivanja </a:t>
            </a:r>
            <a:r>
              <a:rPr lang="sr-Latn-RS" sz="1800" b="1" dirty="0" smtClean="0">
                <a:solidFill>
                  <a:srgbClr val="C00000"/>
                </a:solidFill>
                <a:sym typeface="Wingdings 2"/>
              </a:rPr>
              <a:t>ciljeva</a:t>
            </a: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755576" y="2348880"/>
            <a:ext cx="360040" cy="1296144"/>
          </a:xfrm>
          <a:prstGeom prst="down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3717032"/>
            <a:ext cx="3131840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vrši</a:t>
            </a:r>
            <a:r>
              <a:rPr lang="sr-Latn-RS" dirty="0" smtClean="0">
                <a:solidFill>
                  <a:srgbClr val="0070C0"/>
                </a:solidFill>
              </a:rPr>
              <a:t> se u okviru </a:t>
            </a:r>
            <a:r>
              <a:rPr lang="sr-Latn-RS" b="1" dirty="0" smtClean="0">
                <a:solidFill>
                  <a:srgbClr val="0070C0"/>
                </a:solidFill>
              </a:rPr>
              <a:t>SISTEMA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923928" y="2348880"/>
            <a:ext cx="360040" cy="1296144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03848" y="3717032"/>
            <a:ext cx="2448272" cy="120032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Latn-RS" b="1" dirty="0" smtClean="0">
                <a:solidFill>
                  <a:srgbClr val="7030A0"/>
                </a:solidFill>
              </a:rPr>
              <a:t>PLANIRANJE 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b="1" dirty="0" smtClean="0">
                <a:solidFill>
                  <a:srgbClr val="7030A0"/>
                </a:solidFill>
              </a:rPr>
              <a:t>ORGANIZOVANJE 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b="1" dirty="0" smtClean="0">
                <a:solidFill>
                  <a:srgbClr val="7030A0"/>
                </a:solidFill>
              </a:rPr>
              <a:t>(RUKO)VOĐENJE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b="1" dirty="0" smtClean="0">
                <a:solidFill>
                  <a:srgbClr val="7030A0"/>
                </a:solidFill>
              </a:rPr>
              <a:t>KONTROLA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012160" y="2348880"/>
            <a:ext cx="360040" cy="1296144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24128" y="3717032"/>
            <a:ext cx="2448272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Latn-RS" b="1" dirty="0" smtClean="0">
                <a:solidFill>
                  <a:srgbClr val="00B050"/>
                </a:solidFill>
              </a:rPr>
              <a:t>FIZIČKI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b="1" dirty="0" smtClean="0">
                <a:solidFill>
                  <a:srgbClr val="00B050"/>
                </a:solidFill>
              </a:rPr>
              <a:t>LJUDSKI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b="1" dirty="0" smtClean="0">
                <a:solidFill>
                  <a:srgbClr val="00B050"/>
                </a:solidFill>
              </a:rPr>
              <a:t>FINANSIJSKI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b="1" dirty="0" smtClean="0">
                <a:solidFill>
                  <a:srgbClr val="00B050"/>
                </a:solidFill>
              </a:rPr>
              <a:t>INFORMACIONI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8316416" y="2348880"/>
            <a:ext cx="360040" cy="57606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740352" y="2996952"/>
            <a:ext cx="1296144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b="1" dirty="0" smtClean="0">
                <a:solidFill>
                  <a:srgbClr val="C00000"/>
                </a:solidFill>
              </a:rPr>
              <a:t>PROFIT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fld id="{D2A6D276-21E1-4FBD-8877-D3E037257A1B}" type="slidenum">
              <a:rPr lang="en-US" smtClean="0"/>
              <a:pPr algn="ctr"/>
              <a:t>3</a:t>
            </a:fld>
            <a:r>
              <a:rPr lang="sr-Latn-RS" dirty="0" smtClean="0"/>
              <a:t> / 6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4" animBg="1"/>
      <p:bldP spid="5" grpId="4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6360"/>
          </a:xfrm>
        </p:spPr>
        <p:txBody>
          <a:bodyPr/>
          <a:lstStyle/>
          <a:p>
            <a:pPr algn="ctr"/>
            <a:r>
              <a:rPr lang="sr-Latn-RS" dirty="0" smtClean="0"/>
              <a:t>2. Vrste upravljanja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979712" y="1700808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56176" y="1700808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3528" y="2420888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>
                <a:solidFill>
                  <a:srgbClr val="002060"/>
                </a:solidFill>
              </a:rPr>
              <a:t>POSLOVNO UPRAVLJANJE</a:t>
            </a:r>
          </a:p>
          <a:p>
            <a:r>
              <a:rPr lang="sr-Latn-RS" sz="2000" dirty="0" smtClean="0">
                <a:solidFill>
                  <a:srgbClr val="0070C0"/>
                </a:solidFill>
              </a:rPr>
              <a:t>- upravljanje </a:t>
            </a:r>
            <a:r>
              <a:rPr lang="sr-Latn-RS" sz="2000" b="1" dirty="0" smtClean="0">
                <a:solidFill>
                  <a:srgbClr val="C00000"/>
                </a:solidFill>
              </a:rPr>
              <a:t>preduzećem (privrednim društvima) 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64088" y="2420888"/>
            <a:ext cx="374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>
                <a:solidFill>
                  <a:srgbClr val="002060"/>
                </a:solidFill>
              </a:rPr>
              <a:t>DRUŠTVENO UPRAVLJANJE</a:t>
            </a:r>
          </a:p>
          <a:p>
            <a:r>
              <a:rPr lang="sr-Latn-RS" sz="2000" dirty="0" smtClean="0">
                <a:solidFill>
                  <a:srgbClr val="0070C0"/>
                </a:solidFill>
              </a:rPr>
              <a:t>- upravljanje </a:t>
            </a:r>
            <a:r>
              <a:rPr lang="sr-Latn-RS" sz="2000" b="1" dirty="0" smtClean="0">
                <a:solidFill>
                  <a:srgbClr val="C00000"/>
                </a:solidFill>
              </a:rPr>
              <a:t>vanprivrednim organizacijama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r>
              <a:rPr lang="sr-Latn-RS" sz="2000" b="1" dirty="0" smtClean="0">
                <a:solidFill>
                  <a:srgbClr val="002060"/>
                </a:solidFill>
              </a:rPr>
              <a:t>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upload.wikimedia.org/wikipedia/commons/9/91/UN_Headquarters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573016"/>
            <a:ext cx="2232248" cy="2976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http://www.allthingsclipart.com/04/principal.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645024"/>
            <a:ext cx="3312368" cy="2506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fld id="{0AD28C0F-6A20-4182-8275-F6ED2AA0DE29}" type="slidenum">
              <a:rPr lang="en-US" smtClean="0"/>
              <a:pPr algn="ctr"/>
              <a:t>4</a:t>
            </a:fld>
            <a:r>
              <a:rPr lang="sr-Latn-RS" dirty="0" smtClean="0"/>
              <a:t> / 6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54868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Rezime: Definisanje upravljanja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fld id="{9AA2BB3E-BA4B-422E-9C45-D8D1B3F4218C}" type="slidenum">
              <a:rPr lang="en-US" smtClean="0"/>
              <a:pPr algn="ctr"/>
              <a:t>5</a:t>
            </a:fld>
            <a:r>
              <a:rPr lang="sr-Latn-RS" dirty="0" smtClean="0"/>
              <a:t> / 6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191857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002060"/>
                </a:solidFill>
              </a:rPr>
              <a:t>Autor  prezentacije:</a:t>
            </a:r>
          </a:p>
          <a:p>
            <a:pPr algn="ctr"/>
            <a:r>
              <a:rPr lang="sr-Latn-RS" b="1" dirty="0" smtClean="0">
                <a:solidFill>
                  <a:srgbClr val="002060"/>
                </a:solidFill>
              </a:rPr>
              <a:t>Miloš Ivaniš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192960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002060"/>
                </a:solidFill>
              </a:rPr>
              <a:t>Stručna pomoć:</a:t>
            </a:r>
          </a:p>
          <a:p>
            <a:pPr algn="ctr"/>
            <a:r>
              <a:rPr lang="sr-Latn-RS" b="1" dirty="0" smtClean="0">
                <a:solidFill>
                  <a:srgbClr val="002060"/>
                </a:solidFill>
              </a:rPr>
              <a:t>prof dr Marko Ivaniš</a:t>
            </a:r>
          </a:p>
          <a:p>
            <a:pPr algn="ctr"/>
            <a:r>
              <a:rPr lang="en-US" b="1" dirty="0" err="1" smtClean="0">
                <a:solidFill>
                  <a:srgbClr val="002060"/>
                </a:solidFill>
              </a:rPr>
              <a:t>prof</a:t>
            </a:r>
            <a:r>
              <a:rPr lang="sr-Latn-RS" b="1" dirty="0" smtClean="0">
                <a:solidFill>
                  <a:srgbClr val="002060"/>
                </a:solidFill>
              </a:rPr>
              <a:t> Gordana Dimitrov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321471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002060"/>
                </a:solidFill>
              </a:rPr>
              <a:t>Korišćeni pisani izvori: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364502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dirty="0" smtClean="0"/>
              <a:t> “</a:t>
            </a:r>
            <a:r>
              <a:rPr lang="sr-Latn-RS" b="1" dirty="0" smtClean="0"/>
              <a:t>Poslovna ekonomija za III razred ekonomske škole</a:t>
            </a:r>
            <a:r>
              <a:rPr lang="sr-Latn-RS" dirty="0" smtClean="0"/>
              <a:t>”,</a:t>
            </a:r>
          </a:p>
          <a:p>
            <a:r>
              <a:rPr lang="sr-Latn-RS" dirty="0" smtClean="0"/>
              <a:t>Božidar Stavrić, Blagoje Paunović, Zavod za udžbenike, Beograd, 2010.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76056" y="32129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002060"/>
                </a:solidFill>
              </a:rPr>
              <a:t>Korišćeni elektronski izvori: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4008" y="3645024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sr-Latn-RS" u="sng" dirty="0" smtClean="0"/>
              <a:t>iconarchive.com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sr-Latn-RS" u="sng" dirty="0" smtClean="0"/>
              <a:t>wikipedia.org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sr-Latn-RS" u="sng" dirty="0" smtClean="0"/>
              <a:t>allthingsclipart.com</a:t>
            </a:r>
          </a:p>
          <a:p>
            <a:pPr>
              <a:buFont typeface="Arial" pitchFamily="34" charset="0"/>
              <a:buChar char="•"/>
            </a:pPr>
            <a:endParaRPr lang="sr-Latn-RS" u="sng" dirty="0" smtClean="0"/>
          </a:p>
          <a:p>
            <a:endParaRPr lang="sr-Latn-RS" dirty="0" smtClean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67544" y="3068960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he logo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03848" y="5373216"/>
            <a:ext cx="2700000" cy="810705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</p:pic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fld id="{FD293CC5-0FCB-45B1-BFD9-E6D41292782C}" type="slidenum">
              <a:rPr lang="en-US" smtClean="0"/>
              <a:pPr algn="ctr"/>
              <a:t>6</a:t>
            </a:fld>
            <a:r>
              <a:rPr lang="sr-Latn-RS" dirty="0" smtClean="0"/>
              <a:t> / 6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07704" y="980728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rgbClr val="002060"/>
                </a:solidFill>
              </a:rPr>
              <a:t>Hvala na pažnji. 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</TotalTime>
  <Words>163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Definisanje upravljanja</vt:lpstr>
      <vt:lpstr>Sadržaj: Definisanje upravljanja</vt:lpstr>
      <vt:lpstr>1. Definicija upravljanja </vt:lpstr>
      <vt:lpstr>2. Vrste upravljanja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Definisanje upravljanja</dc:title>
  <dc:creator>Miloš Ivaniš</dc:creator>
  <cp:lastModifiedBy>Miloš Ivaniš</cp:lastModifiedBy>
  <cp:revision>10</cp:revision>
  <dcterms:created xsi:type="dcterms:W3CDTF">2015-02-24T21:45:21Z</dcterms:created>
  <dcterms:modified xsi:type="dcterms:W3CDTF">2015-02-26T10:35:22Z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