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4" r:id="rId6"/>
    <p:sldId id="265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17" autoAdjust="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CED2FA-6261-4F91-85F0-73750C04A6E7}" type="doc">
      <dgm:prSet loTypeId="urn:microsoft.com/office/officeart/2005/8/layout/process4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EF4D3AA-AFCA-4EEE-B1F3-30AFA196C1B2}">
      <dgm:prSet phldrT="[Text]"/>
      <dgm:spPr/>
      <dgm:t>
        <a:bodyPr/>
        <a:lstStyle/>
        <a:p>
          <a:r>
            <a:rPr lang="sr-Latn-RS" b="1" dirty="0" smtClean="0"/>
            <a:t>1. Planiranje</a:t>
          </a:r>
          <a:endParaRPr lang="en-US" b="1" dirty="0"/>
        </a:p>
      </dgm:t>
    </dgm:pt>
    <dgm:pt modelId="{AB08E253-64AE-437F-8351-A890DD113F3F}" type="parTrans" cxnId="{5CE05FD7-E9BF-43C0-988C-86647EC5C08C}">
      <dgm:prSet/>
      <dgm:spPr/>
      <dgm:t>
        <a:bodyPr/>
        <a:lstStyle/>
        <a:p>
          <a:endParaRPr lang="en-US"/>
        </a:p>
      </dgm:t>
    </dgm:pt>
    <dgm:pt modelId="{262FF493-96E0-41DD-BB53-7B5D83D006FF}" type="sibTrans" cxnId="{5CE05FD7-E9BF-43C0-988C-86647EC5C08C}">
      <dgm:prSet/>
      <dgm:spPr/>
      <dgm:t>
        <a:bodyPr/>
        <a:lstStyle/>
        <a:p>
          <a:endParaRPr lang="en-US"/>
        </a:p>
      </dgm:t>
    </dgm:pt>
    <dgm:pt modelId="{65B0F917-A608-4FE3-9ABF-49D4534FA74C}">
      <dgm:prSet phldrT="[Text]"/>
      <dgm:spPr/>
      <dgm:t>
        <a:bodyPr/>
        <a:lstStyle/>
        <a:p>
          <a:r>
            <a:rPr lang="sr-Latn-RS" b="1" dirty="0" smtClean="0"/>
            <a:t>2. Organizovanje</a:t>
          </a:r>
          <a:endParaRPr lang="en-US" b="1" dirty="0"/>
        </a:p>
      </dgm:t>
    </dgm:pt>
    <dgm:pt modelId="{C8B0746A-ACA3-4866-8C7A-E8CC555B1CAB}" type="parTrans" cxnId="{59BD5A85-38E5-4477-BBFE-C10025F8FA52}">
      <dgm:prSet/>
      <dgm:spPr/>
      <dgm:t>
        <a:bodyPr/>
        <a:lstStyle/>
        <a:p>
          <a:endParaRPr lang="en-US"/>
        </a:p>
      </dgm:t>
    </dgm:pt>
    <dgm:pt modelId="{2CB31C76-A7E9-43DA-AEBD-2BC0F4A1EB65}" type="sibTrans" cxnId="{59BD5A85-38E5-4477-BBFE-C10025F8FA52}">
      <dgm:prSet/>
      <dgm:spPr/>
      <dgm:t>
        <a:bodyPr/>
        <a:lstStyle/>
        <a:p>
          <a:endParaRPr lang="en-US"/>
        </a:p>
      </dgm:t>
    </dgm:pt>
    <dgm:pt modelId="{EF925FD4-81EF-43F0-8969-B729513C2494}">
      <dgm:prSet phldrT="[Text]"/>
      <dgm:spPr/>
      <dgm:t>
        <a:bodyPr/>
        <a:lstStyle/>
        <a:p>
          <a:r>
            <a:rPr lang="sr-Latn-RS" b="1" dirty="0" smtClean="0"/>
            <a:t>3. (Ruko)vođenje</a:t>
          </a:r>
          <a:endParaRPr lang="en-US" b="1" dirty="0"/>
        </a:p>
      </dgm:t>
    </dgm:pt>
    <dgm:pt modelId="{EA1A5F22-F19F-433A-81E8-CD4279D259B7}" type="parTrans" cxnId="{6BA8AAC8-FF47-485D-8841-F34EF7B898B9}">
      <dgm:prSet/>
      <dgm:spPr/>
      <dgm:t>
        <a:bodyPr/>
        <a:lstStyle/>
        <a:p>
          <a:endParaRPr lang="en-US"/>
        </a:p>
      </dgm:t>
    </dgm:pt>
    <dgm:pt modelId="{78C1C1E5-093F-44F2-A744-057D7A43FB39}" type="sibTrans" cxnId="{6BA8AAC8-FF47-485D-8841-F34EF7B898B9}">
      <dgm:prSet/>
      <dgm:spPr/>
      <dgm:t>
        <a:bodyPr/>
        <a:lstStyle/>
        <a:p>
          <a:endParaRPr lang="en-US"/>
        </a:p>
      </dgm:t>
    </dgm:pt>
    <dgm:pt modelId="{2F1F47E8-1AA7-427D-8880-C2C945AD8924}">
      <dgm:prSet/>
      <dgm:spPr/>
      <dgm:t>
        <a:bodyPr/>
        <a:lstStyle/>
        <a:p>
          <a:r>
            <a:rPr lang="sr-Latn-RS" b="1" dirty="0" smtClean="0"/>
            <a:t>4. Kontrolisanje</a:t>
          </a:r>
          <a:endParaRPr lang="en-US" b="1" dirty="0"/>
        </a:p>
      </dgm:t>
    </dgm:pt>
    <dgm:pt modelId="{A428B6A6-360B-4584-BBE1-7224F214034A}" type="parTrans" cxnId="{A40B0B76-5567-4B41-9716-E15B8A1B0AC7}">
      <dgm:prSet/>
      <dgm:spPr/>
      <dgm:t>
        <a:bodyPr/>
        <a:lstStyle/>
        <a:p>
          <a:endParaRPr lang="en-US"/>
        </a:p>
      </dgm:t>
    </dgm:pt>
    <dgm:pt modelId="{87AE1CAC-FF24-44B2-B811-11A49DBF8058}" type="sibTrans" cxnId="{A40B0B76-5567-4B41-9716-E15B8A1B0AC7}">
      <dgm:prSet/>
      <dgm:spPr/>
      <dgm:t>
        <a:bodyPr/>
        <a:lstStyle/>
        <a:p>
          <a:endParaRPr lang="en-US"/>
        </a:p>
      </dgm:t>
    </dgm:pt>
    <dgm:pt modelId="{C0D8165B-4A4C-4C0A-B321-9CD7049F4A42}" type="pres">
      <dgm:prSet presAssocID="{24CED2FA-6261-4F91-85F0-73750C04A6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A837B9-9ADA-4FCD-801D-1CE12EF14A82}" type="pres">
      <dgm:prSet presAssocID="{2F1F47E8-1AA7-427D-8880-C2C945AD8924}" presName="boxAndChildren" presStyleCnt="0"/>
      <dgm:spPr/>
      <dgm:t>
        <a:bodyPr/>
        <a:lstStyle/>
        <a:p>
          <a:endParaRPr lang="en-US"/>
        </a:p>
      </dgm:t>
    </dgm:pt>
    <dgm:pt modelId="{F41A75A1-B294-456C-A8D0-45524398BED7}" type="pres">
      <dgm:prSet presAssocID="{2F1F47E8-1AA7-427D-8880-C2C945AD8924}" presName="parentTextBox" presStyleLbl="node1" presStyleIdx="0" presStyleCnt="4"/>
      <dgm:spPr/>
      <dgm:t>
        <a:bodyPr/>
        <a:lstStyle/>
        <a:p>
          <a:endParaRPr lang="en-US"/>
        </a:p>
      </dgm:t>
    </dgm:pt>
    <dgm:pt modelId="{692AF951-5498-4141-BCCB-04D0CE68C467}" type="pres">
      <dgm:prSet presAssocID="{78C1C1E5-093F-44F2-A744-057D7A43FB39}" presName="sp" presStyleCnt="0"/>
      <dgm:spPr/>
      <dgm:t>
        <a:bodyPr/>
        <a:lstStyle/>
        <a:p>
          <a:endParaRPr lang="en-US"/>
        </a:p>
      </dgm:t>
    </dgm:pt>
    <dgm:pt modelId="{48D93424-D1AC-44B8-B968-F8062688FF68}" type="pres">
      <dgm:prSet presAssocID="{EF925FD4-81EF-43F0-8969-B729513C2494}" presName="arrowAndChildren" presStyleCnt="0"/>
      <dgm:spPr/>
      <dgm:t>
        <a:bodyPr/>
        <a:lstStyle/>
        <a:p>
          <a:endParaRPr lang="en-US"/>
        </a:p>
      </dgm:t>
    </dgm:pt>
    <dgm:pt modelId="{5013E679-D2BE-411F-ADE0-F41A97743DB8}" type="pres">
      <dgm:prSet presAssocID="{EF925FD4-81EF-43F0-8969-B729513C2494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CE2C2431-39F2-4ED0-BBC1-D2C06CF855BE}" type="pres">
      <dgm:prSet presAssocID="{2CB31C76-A7E9-43DA-AEBD-2BC0F4A1EB65}" presName="sp" presStyleCnt="0"/>
      <dgm:spPr/>
      <dgm:t>
        <a:bodyPr/>
        <a:lstStyle/>
        <a:p>
          <a:endParaRPr lang="en-US"/>
        </a:p>
      </dgm:t>
    </dgm:pt>
    <dgm:pt modelId="{FCFFB790-F30D-4924-B27F-BEC4E1B764F7}" type="pres">
      <dgm:prSet presAssocID="{65B0F917-A608-4FE3-9ABF-49D4534FA74C}" presName="arrowAndChildren" presStyleCnt="0"/>
      <dgm:spPr/>
      <dgm:t>
        <a:bodyPr/>
        <a:lstStyle/>
        <a:p>
          <a:endParaRPr lang="en-US"/>
        </a:p>
      </dgm:t>
    </dgm:pt>
    <dgm:pt modelId="{C150449B-291E-4A68-98DE-611F73DAC7A3}" type="pres">
      <dgm:prSet presAssocID="{65B0F917-A608-4FE3-9ABF-49D4534FA74C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A3B43779-0A15-46DB-B4DB-DC17B854E9D0}" type="pres">
      <dgm:prSet presAssocID="{262FF493-96E0-41DD-BB53-7B5D83D006FF}" presName="sp" presStyleCnt="0"/>
      <dgm:spPr/>
      <dgm:t>
        <a:bodyPr/>
        <a:lstStyle/>
        <a:p>
          <a:endParaRPr lang="en-US"/>
        </a:p>
      </dgm:t>
    </dgm:pt>
    <dgm:pt modelId="{C782081B-38FC-4E95-B9F1-C4EA0B350DE1}" type="pres">
      <dgm:prSet presAssocID="{9EF4D3AA-AFCA-4EEE-B1F3-30AFA196C1B2}" presName="arrowAndChildren" presStyleCnt="0"/>
      <dgm:spPr/>
      <dgm:t>
        <a:bodyPr/>
        <a:lstStyle/>
        <a:p>
          <a:endParaRPr lang="en-US"/>
        </a:p>
      </dgm:t>
    </dgm:pt>
    <dgm:pt modelId="{0D31F42B-6E03-4D68-B55D-E674EE7CED40}" type="pres">
      <dgm:prSet presAssocID="{9EF4D3AA-AFCA-4EEE-B1F3-30AFA196C1B2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AC403ADE-F51D-4113-9ADB-B49FFF005C4A}" type="presOf" srcId="{24CED2FA-6261-4F91-85F0-73750C04A6E7}" destId="{C0D8165B-4A4C-4C0A-B321-9CD7049F4A42}" srcOrd="0" destOrd="0" presId="urn:microsoft.com/office/officeart/2005/8/layout/process4"/>
    <dgm:cxn modelId="{6BA8AAC8-FF47-485D-8841-F34EF7B898B9}" srcId="{24CED2FA-6261-4F91-85F0-73750C04A6E7}" destId="{EF925FD4-81EF-43F0-8969-B729513C2494}" srcOrd="2" destOrd="0" parTransId="{EA1A5F22-F19F-433A-81E8-CD4279D259B7}" sibTransId="{78C1C1E5-093F-44F2-A744-057D7A43FB39}"/>
    <dgm:cxn modelId="{E4413F9F-E384-435D-BE8A-4446632DDE4E}" type="presOf" srcId="{65B0F917-A608-4FE3-9ABF-49D4534FA74C}" destId="{C150449B-291E-4A68-98DE-611F73DAC7A3}" srcOrd="0" destOrd="0" presId="urn:microsoft.com/office/officeart/2005/8/layout/process4"/>
    <dgm:cxn modelId="{B42D2F90-C91B-43DC-B90F-BE4861558854}" type="presOf" srcId="{EF925FD4-81EF-43F0-8969-B729513C2494}" destId="{5013E679-D2BE-411F-ADE0-F41A97743DB8}" srcOrd="0" destOrd="0" presId="urn:microsoft.com/office/officeart/2005/8/layout/process4"/>
    <dgm:cxn modelId="{5CE05FD7-E9BF-43C0-988C-86647EC5C08C}" srcId="{24CED2FA-6261-4F91-85F0-73750C04A6E7}" destId="{9EF4D3AA-AFCA-4EEE-B1F3-30AFA196C1B2}" srcOrd="0" destOrd="0" parTransId="{AB08E253-64AE-437F-8351-A890DD113F3F}" sibTransId="{262FF493-96E0-41DD-BB53-7B5D83D006FF}"/>
    <dgm:cxn modelId="{A40B0B76-5567-4B41-9716-E15B8A1B0AC7}" srcId="{24CED2FA-6261-4F91-85F0-73750C04A6E7}" destId="{2F1F47E8-1AA7-427D-8880-C2C945AD8924}" srcOrd="3" destOrd="0" parTransId="{A428B6A6-360B-4584-BBE1-7224F214034A}" sibTransId="{87AE1CAC-FF24-44B2-B811-11A49DBF8058}"/>
    <dgm:cxn modelId="{436B2D46-34F7-402D-905E-48B1463BF380}" type="presOf" srcId="{2F1F47E8-1AA7-427D-8880-C2C945AD8924}" destId="{F41A75A1-B294-456C-A8D0-45524398BED7}" srcOrd="0" destOrd="0" presId="urn:microsoft.com/office/officeart/2005/8/layout/process4"/>
    <dgm:cxn modelId="{59BD5A85-38E5-4477-BBFE-C10025F8FA52}" srcId="{24CED2FA-6261-4F91-85F0-73750C04A6E7}" destId="{65B0F917-A608-4FE3-9ABF-49D4534FA74C}" srcOrd="1" destOrd="0" parTransId="{C8B0746A-ACA3-4866-8C7A-E8CC555B1CAB}" sibTransId="{2CB31C76-A7E9-43DA-AEBD-2BC0F4A1EB65}"/>
    <dgm:cxn modelId="{AB42893A-53E8-4781-93A5-D50E0FE08049}" type="presOf" srcId="{9EF4D3AA-AFCA-4EEE-B1F3-30AFA196C1B2}" destId="{0D31F42B-6E03-4D68-B55D-E674EE7CED40}" srcOrd="0" destOrd="0" presId="urn:microsoft.com/office/officeart/2005/8/layout/process4"/>
    <dgm:cxn modelId="{539CBCBF-B2B8-4BA6-99EC-A7AEDD39F398}" type="presParOf" srcId="{C0D8165B-4A4C-4C0A-B321-9CD7049F4A42}" destId="{DBA837B9-9ADA-4FCD-801D-1CE12EF14A82}" srcOrd="0" destOrd="0" presId="urn:microsoft.com/office/officeart/2005/8/layout/process4"/>
    <dgm:cxn modelId="{DD645FCE-0791-49C0-A0B3-85597736C2A5}" type="presParOf" srcId="{DBA837B9-9ADA-4FCD-801D-1CE12EF14A82}" destId="{F41A75A1-B294-456C-A8D0-45524398BED7}" srcOrd="0" destOrd="0" presId="urn:microsoft.com/office/officeart/2005/8/layout/process4"/>
    <dgm:cxn modelId="{252B31B7-AA47-4EBE-9981-2064B61A8411}" type="presParOf" srcId="{C0D8165B-4A4C-4C0A-B321-9CD7049F4A42}" destId="{692AF951-5498-4141-BCCB-04D0CE68C467}" srcOrd="1" destOrd="0" presId="urn:microsoft.com/office/officeart/2005/8/layout/process4"/>
    <dgm:cxn modelId="{30BC5540-891E-4645-B7CF-E816589D17F8}" type="presParOf" srcId="{C0D8165B-4A4C-4C0A-B321-9CD7049F4A42}" destId="{48D93424-D1AC-44B8-B968-F8062688FF68}" srcOrd="2" destOrd="0" presId="urn:microsoft.com/office/officeart/2005/8/layout/process4"/>
    <dgm:cxn modelId="{899D1198-89B9-4CE9-B7A4-C3D995AF092D}" type="presParOf" srcId="{48D93424-D1AC-44B8-B968-F8062688FF68}" destId="{5013E679-D2BE-411F-ADE0-F41A97743DB8}" srcOrd="0" destOrd="0" presId="urn:microsoft.com/office/officeart/2005/8/layout/process4"/>
    <dgm:cxn modelId="{2CF7093F-FDD2-40A4-B4FE-F2DC391973F8}" type="presParOf" srcId="{C0D8165B-4A4C-4C0A-B321-9CD7049F4A42}" destId="{CE2C2431-39F2-4ED0-BBC1-D2C06CF855BE}" srcOrd="3" destOrd="0" presId="urn:microsoft.com/office/officeart/2005/8/layout/process4"/>
    <dgm:cxn modelId="{4220927E-A8DC-4932-A672-00259A283B4B}" type="presParOf" srcId="{C0D8165B-4A4C-4C0A-B321-9CD7049F4A42}" destId="{FCFFB790-F30D-4924-B27F-BEC4E1B764F7}" srcOrd="4" destOrd="0" presId="urn:microsoft.com/office/officeart/2005/8/layout/process4"/>
    <dgm:cxn modelId="{8A25CDF0-A600-4F61-B97C-758A9EE6DC76}" type="presParOf" srcId="{FCFFB790-F30D-4924-B27F-BEC4E1B764F7}" destId="{C150449B-291E-4A68-98DE-611F73DAC7A3}" srcOrd="0" destOrd="0" presId="urn:microsoft.com/office/officeart/2005/8/layout/process4"/>
    <dgm:cxn modelId="{0206E00C-DF9C-4C8E-83B7-1C76D53EDEF9}" type="presParOf" srcId="{C0D8165B-4A4C-4C0A-B321-9CD7049F4A42}" destId="{A3B43779-0A15-46DB-B4DB-DC17B854E9D0}" srcOrd="5" destOrd="0" presId="urn:microsoft.com/office/officeart/2005/8/layout/process4"/>
    <dgm:cxn modelId="{7460EE49-7657-4259-8EB2-E13919C7F274}" type="presParOf" srcId="{C0D8165B-4A4C-4C0A-B321-9CD7049F4A42}" destId="{C782081B-38FC-4E95-B9F1-C4EA0B350DE1}" srcOrd="6" destOrd="0" presId="urn:microsoft.com/office/officeart/2005/8/layout/process4"/>
    <dgm:cxn modelId="{1C7DBEF1-7A65-4377-9AEC-CB8EB90A75D6}" type="presParOf" srcId="{C782081B-38FC-4E95-B9F1-C4EA0B350DE1}" destId="{0D31F42B-6E03-4D68-B55D-E674EE7CED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06E6B1-4CBF-4FE9-98A8-7985BB7CB8D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F5668C-681A-4B72-B1C3-BAA33B870C54}">
      <dgm:prSet phldrT="[Text]"/>
      <dgm:spPr/>
      <dgm:t>
        <a:bodyPr/>
        <a:lstStyle/>
        <a:p>
          <a:r>
            <a:rPr lang="sr-Latn-RS" dirty="0" smtClean="0"/>
            <a:t>Predviđanje</a:t>
          </a:r>
          <a:endParaRPr lang="en-US" dirty="0"/>
        </a:p>
      </dgm:t>
    </dgm:pt>
    <dgm:pt modelId="{E3D081F2-1F82-43C9-BBD6-1B06AF3015A8}" type="parTrans" cxnId="{BDBFE0E0-1C44-4864-AF18-41355F8E64A0}">
      <dgm:prSet/>
      <dgm:spPr/>
      <dgm:t>
        <a:bodyPr/>
        <a:lstStyle/>
        <a:p>
          <a:endParaRPr lang="en-US"/>
        </a:p>
      </dgm:t>
    </dgm:pt>
    <dgm:pt modelId="{1AD5B691-6F92-4F38-9AAF-7BC824491465}" type="sibTrans" cxnId="{BDBFE0E0-1C44-4864-AF18-41355F8E64A0}">
      <dgm:prSet/>
      <dgm:spPr/>
      <dgm:t>
        <a:bodyPr/>
        <a:lstStyle/>
        <a:p>
          <a:endParaRPr lang="en-US"/>
        </a:p>
      </dgm:t>
    </dgm:pt>
    <dgm:pt modelId="{51F9DDEE-0B49-4B14-BAD4-C8D54201BD12}">
      <dgm:prSet phldrT="[Text]"/>
      <dgm:spPr/>
      <dgm:t>
        <a:bodyPr/>
        <a:lstStyle/>
        <a:p>
          <a:r>
            <a:rPr lang="sr-Latn-RS" dirty="0" smtClean="0"/>
            <a:t>Načela planiranja</a:t>
          </a:r>
          <a:endParaRPr lang="en-US" dirty="0"/>
        </a:p>
      </dgm:t>
    </dgm:pt>
    <dgm:pt modelId="{8B6E2661-8F21-4A5A-8336-FE08E0C11D60}" type="parTrans" cxnId="{F88F8E2E-51D4-4E83-AAD7-66049B15740A}">
      <dgm:prSet/>
      <dgm:spPr/>
      <dgm:t>
        <a:bodyPr/>
        <a:lstStyle/>
        <a:p>
          <a:endParaRPr lang="en-US"/>
        </a:p>
      </dgm:t>
    </dgm:pt>
    <dgm:pt modelId="{A4332F38-2222-4A6D-AE5D-E77AF4CF54C8}" type="sibTrans" cxnId="{F88F8E2E-51D4-4E83-AAD7-66049B15740A}">
      <dgm:prSet/>
      <dgm:spPr/>
      <dgm:t>
        <a:bodyPr/>
        <a:lstStyle/>
        <a:p>
          <a:endParaRPr lang="en-US"/>
        </a:p>
      </dgm:t>
    </dgm:pt>
    <dgm:pt modelId="{096EBD3B-C68C-49B1-BDB5-A384F6080F01}">
      <dgm:prSet phldrT="[Text]"/>
      <dgm:spPr/>
      <dgm:t>
        <a:bodyPr/>
        <a:lstStyle/>
        <a:p>
          <a:r>
            <a:rPr lang="sr-Latn-RS" dirty="0" smtClean="0"/>
            <a:t>Metodi planiranja</a:t>
          </a:r>
          <a:endParaRPr lang="en-US" dirty="0"/>
        </a:p>
      </dgm:t>
    </dgm:pt>
    <dgm:pt modelId="{DF476974-1E51-416F-BADA-9C48D8A9FFB1}" type="parTrans" cxnId="{73B6FDEA-0E23-4F5F-9C39-AE4DA968C87D}">
      <dgm:prSet/>
      <dgm:spPr/>
      <dgm:t>
        <a:bodyPr/>
        <a:lstStyle/>
        <a:p>
          <a:endParaRPr lang="en-US"/>
        </a:p>
      </dgm:t>
    </dgm:pt>
    <dgm:pt modelId="{3D168C5D-FF03-4023-8BF2-26C7BD77079F}" type="sibTrans" cxnId="{73B6FDEA-0E23-4F5F-9C39-AE4DA968C87D}">
      <dgm:prSet/>
      <dgm:spPr/>
      <dgm:t>
        <a:bodyPr/>
        <a:lstStyle/>
        <a:p>
          <a:endParaRPr lang="en-US"/>
        </a:p>
      </dgm:t>
    </dgm:pt>
    <dgm:pt modelId="{43FFA8E9-85E7-4B9E-8CAC-8CE631F8438D}">
      <dgm:prSet phldrT="[Text]"/>
      <dgm:spPr/>
      <dgm:t>
        <a:bodyPr/>
        <a:lstStyle/>
        <a:p>
          <a:r>
            <a:rPr lang="sr-Latn-RS" dirty="0" smtClean="0"/>
            <a:t>Planovi</a:t>
          </a:r>
          <a:endParaRPr lang="en-US" dirty="0"/>
        </a:p>
      </dgm:t>
    </dgm:pt>
    <dgm:pt modelId="{2E8D0203-F058-4029-B830-62B585686738}" type="parTrans" cxnId="{BF245FDF-6CAB-4DCE-B8AF-79E2A78555E6}">
      <dgm:prSet/>
      <dgm:spPr/>
      <dgm:t>
        <a:bodyPr/>
        <a:lstStyle/>
        <a:p>
          <a:endParaRPr lang="en-US"/>
        </a:p>
      </dgm:t>
    </dgm:pt>
    <dgm:pt modelId="{726D277F-F503-4E07-B5B1-E18A57890837}" type="sibTrans" cxnId="{BF245FDF-6CAB-4DCE-B8AF-79E2A78555E6}">
      <dgm:prSet/>
      <dgm:spPr/>
      <dgm:t>
        <a:bodyPr/>
        <a:lstStyle/>
        <a:p>
          <a:endParaRPr lang="en-US"/>
        </a:p>
      </dgm:t>
    </dgm:pt>
    <dgm:pt modelId="{5F57CDED-91B5-448E-8984-DB5C334FAFE5}" type="pres">
      <dgm:prSet presAssocID="{8606E6B1-4CBF-4FE9-98A8-7985BB7CB8D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B60C00-08B4-4769-886B-23861CBF3F21}" type="pres">
      <dgm:prSet presAssocID="{C2F5668C-681A-4B72-B1C3-BAA33B870C5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0D880-DA80-4F97-8B26-E030107BBADD}" type="pres">
      <dgm:prSet presAssocID="{1AD5B691-6F92-4F38-9AAF-7BC824491465}" presName="sibTrans" presStyleCnt="0"/>
      <dgm:spPr/>
    </dgm:pt>
    <dgm:pt modelId="{5C85D301-755C-43B8-AFA6-67277BB1A5A8}" type="pres">
      <dgm:prSet presAssocID="{51F9DDEE-0B49-4B14-BAD4-C8D54201BD1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25E85-12D5-4552-A12F-ED8C0F41964D}" type="pres">
      <dgm:prSet presAssocID="{A4332F38-2222-4A6D-AE5D-E77AF4CF54C8}" presName="sibTrans" presStyleCnt="0"/>
      <dgm:spPr/>
    </dgm:pt>
    <dgm:pt modelId="{1DE220F1-5596-4AAA-B7D7-733E44D0F077}" type="pres">
      <dgm:prSet presAssocID="{096EBD3B-C68C-49B1-BDB5-A384F6080F0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AE007-D51D-47FE-BF7B-D61F4F136F4C}" type="pres">
      <dgm:prSet presAssocID="{3D168C5D-FF03-4023-8BF2-26C7BD77079F}" presName="sibTrans" presStyleCnt="0"/>
      <dgm:spPr/>
    </dgm:pt>
    <dgm:pt modelId="{2D4613F1-BD56-4CAE-AEC3-4F94B21BB4CE}" type="pres">
      <dgm:prSet presAssocID="{43FFA8E9-85E7-4B9E-8CAC-8CE631F8438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1E7EA1-239C-4DED-9DBC-1AD3868ABC97}" type="presOf" srcId="{096EBD3B-C68C-49B1-BDB5-A384F6080F01}" destId="{1DE220F1-5596-4AAA-B7D7-733E44D0F077}" srcOrd="0" destOrd="0" presId="urn:microsoft.com/office/officeart/2005/8/layout/default"/>
    <dgm:cxn modelId="{B2B5DD7E-409F-41E8-BEA6-F2C246B338EA}" type="presOf" srcId="{C2F5668C-681A-4B72-B1C3-BAA33B870C54}" destId="{55B60C00-08B4-4769-886B-23861CBF3F21}" srcOrd="0" destOrd="0" presId="urn:microsoft.com/office/officeart/2005/8/layout/default"/>
    <dgm:cxn modelId="{1C4CA198-9E76-47C8-9E81-E87E8E0B4A97}" type="presOf" srcId="{8606E6B1-4CBF-4FE9-98A8-7985BB7CB8D9}" destId="{5F57CDED-91B5-448E-8984-DB5C334FAFE5}" srcOrd="0" destOrd="0" presId="urn:microsoft.com/office/officeart/2005/8/layout/default"/>
    <dgm:cxn modelId="{264CC4C3-3A05-4330-9685-8E3677D46B37}" type="presOf" srcId="{51F9DDEE-0B49-4B14-BAD4-C8D54201BD12}" destId="{5C85D301-755C-43B8-AFA6-67277BB1A5A8}" srcOrd="0" destOrd="0" presId="urn:microsoft.com/office/officeart/2005/8/layout/default"/>
    <dgm:cxn modelId="{BF245FDF-6CAB-4DCE-B8AF-79E2A78555E6}" srcId="{8606E6B1-4CBF-4FE9-98A8-7985BB7CB8D9}" destId="{43FFA8E9-85E7-4B9E-8CAC-8CE631F8438D}" srcOrd="3" destOrd="0" parTransId="{2E8D0203-F058-4029-B830-62B585686738}" sibTransId="{726D277F-F503-4E07-B5B1-E18A57890837}"/>
    <dgm:cxn modelId="{73B6FDEA-0E23-4F5F-9C39-AE4DA968C87D}" srcId="{8606E6B1-4CBF-4FE9-98A8-7985BB7CB8D9}" destId="{096EBD3B-C68C-49B1-BDB5-A384F6080F01}" srcOrd="2" destOrd="0" parTransId="{DF476974-1E51-416F-BADA-9C48D8A9FFB1}" sibTransId="{3D168C5D-FF03-4023-8BF2-26C7BD77079F}"/>
    <dgm:cxn modelId="{BDBFE0E0-1C44-4864-AF18-41355F8E64A0}" srcId="{8606E6B1-4CBF-4FE9-98A8-7985BB7CB8D9}" destId="{C2F5668C-681A-4B72-B1C3-BAA33B870C54}" srcOrd="0" destOrd="0" parTransId="{E3D081F2-1F82-43C9-BBD6-1B06AF3015A8}" sibTransId="{1AD5B691-6F92-4F38-9AAF-7BC824491465}"/>
    <dgm:cxn modelId="{F88F8E2E-51D4-4E83-AAD7-66049B15740A}" srcId="{8606E6B1-4CBF-4FE9-98A8-7985BB7CB8D9}" destId="{51F9DDEE-0B49-4B14-BAD4-C8D54201BD12}" srcOrd="1" destOrd="0" parTransId="{8B6E2661-8F21-4A5A-8336-FE08E0C11D60}" sibTransId="{A4332F38-2222-4A6D-AE5D-E77AF4CF54C8}"/>
    <dgm:cxn modelId="{949BC5DE-1718-46AC-8665-3A59DA9072FC}" type="presOf" srcId="{43FFA8E9-85E7-4B9E-8CAC-8CE631F8438D}" destId="{2D4613F1-BD56-4CAE-AEC3-4F94B21BB4CE}" srcOrd="0" destOrd="0" presId="urn:microsoft.com/office/officeart/2005/8/layout/default"/>
    <dgm:cxn modelId="{44AEB123-9B87-4821-B300-60D7EF171330}" type="presParOf" srcId="{5F57CDED-91B5-448E-8984-DB5C334FAFE5}" destId="{55B60C00-08B4-4769-886B-23861CBF3F21}" srcOrd="0" destOrd="0" presId="urn:microsoft.com/office/officeart/2005/8/layout/default"/>
    <dgm:cxn modelId="{A36B4973-2315-4425-99C2-27522FADA182}" type="presParOf" srcId="{5F57CDED-91B5-448E-8984-DB5C334FAFE5}" destId="{AE40D880-DA80-4F97-8B26-E030107BBADD}" srcOrd="1" destOrd="0" presId="urn:microsoft.com/office/officeart/2005/8/layout/default"/>
    <dgm:cxn modelId="{7C859511-2A17-4D16-BD3A-B160D02B8BFF}" type="presParOf" srcId="{5F57CDED-91B5-448E-8984-DB5C334FAFE5}" destId="{5C85D301-755C-43B8-AFA6-67277BB1A5A8}" srcOrd="2" destOrd="0" presId="urn:microsoft.com/office/officeart/2005/8/layout/default"/>
    <dgm:cxn modelId="{1A75AD64-87BE-4314-9293-3DB5F573203D}" type="presParOf" srcId="{5F57CDED-91B5-448E-8984-DB5C334FAFE5}" destId="{BA225E85-12D5-4552-A12F-ED8C0F41964D}" srcOrd="3" destOrd="0" presId="urn:microsoft.com/office/officeart/2005/8/layout/default"/>
    <dgm:cxn modelId="{7648EB84-228B-4D2D-B65D-D3B7338403D4}" type="presParOf" srcId="{5F57CDED-91B5-448E-8984-DB5C334FAFE5}" destId="{1DE220F1-5596-4AAA-B7D7-733E44D0F077}" srcOrd="4" destOrd="0" presId="urn:microsoft.com/office/officeart/2005/8/layout/default"/>
    <dgm:cxn modelId="{5650CCE6-9AA7-4A60-B3AF-714F5764EF3E}" type="presParOf" srcId="{5F57CDED-91B5-448E-8984-DB5C334FAFE5}" destId="{D55AE007-D51D-47FE-BF7B-D61F4F136F4C}" srcOrd="5" destOrd="0" presId="urn:microsoft.com/office/officeart/2005/8/layout/default"/>
    <dgm:cxn modelId="{405A3B99-EB05-4A54-AA62-848BF15E8764}" type="presParOf" srcId="{5F57CDED-91B5-448E-8984-DB5C334FAFE5}" destId="{2D4613F1-BD56-4CAE-AEC3-4F94B21BB4C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06E6B1-4CBF-4FE9-98A8-7985BB7CB8D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3FE0CA3-EC41-4F44-9088-34BAAF7CAF5B}">
      <dgm:prSet/>
      <dgm:spPr/>
      <dgm:t>
        <a:bodyPr/>
        <a:lstStyle/>
        <a:p>
          <a:r>
            <a:rPr lang="sr-Latn-RS" dirty="0" smtClean="0"/>
            <a:t>Organizaciona struktura</a:t>
          </a:r>
          <a:endParaRPr lang="en-US" dirty="0"/>
        </a:p>
      </dgm:t>
    </dgm:pt>
    <dgm:pt modelId="{EB698EE0-D50D-4AD5-B9F4-347C493480F8}" type="parTrans" cxnId="{79A8117F-1A35-4AB6-8236-0694BF0FAFB6}">
      <dgm:prSet/>
      <dgm:spPr/>
      <dgm:t>
        <a:bodyPr/>
        <a:lstStyle/>
        <a:p>
          <a:endParaRPr lang="en-US"/>
        </a:p>
      </dgm:t>
    </dgm:pt>
    <dgm:pt modelId="{453DE027-D588-4967-B222-F192CA668EE6}" type="sibTrans" cxnId="{79A8117F-1A35-4AB6-8236-0694BF0FAFB6}">
      <dgm:prSet/>
      <dgm:spPr/>
      <dgm:t>
        <a:bodyPr/>
        <a:lstStyle/>
        <a:p>
          <a:endParaRPr lang="en-US"/>
        </a:p>
      </dgm:t>
    </dgm:pt>
    <dgm:pt modelId="{D6B7DAE1-9643-4171-AD76-AAB076391211}">
      <dgm:prSet/>
      <dgm:spPr/>
      <dgm:t>
        <a:bodyPr/>
        <a:lstStyle/>
        <a:p>
          <a:r>
            <a:rPr lang="sr-Latn-RS" dirty="0" smtClean="0"/>
            <a:t>Analiza i sinteza poslova</a:t>
          </a:r>
          <a:endParaRPr lang="en-US" dirty="0"/>
        </a:p>
      </dgm:t>
    </dgm:pt>
    <dgm:pt modelId="{1D990819-E8F2-4E4D-A989-A14D3F33DA44}" type="parTrans" cxnId="{DFFC2F06-B20F-46FF-B670-A971730235C8}">
      <dgm:prSet/>
      <dgm:spPr/>
      <dgm:t>
        <a:bodyPr/>
        <a:lstStyle/>
        <a:p>
          <a:endParaRPr lang="en-US"/>
        </a:p>
      </dgm:t>
    </dgm:pt>
    <dgm:pt modelId="{590FF361-88C5-445B-912A-CB3EE3BA66CF}" type="sibTrans" cxnId="{DFFC2F06-B20F-46FF-B670-A971730235C8}">
      <dgm:prSet/>
      <dgm:spPr/>
      <dgm:t>
        <a:bodyPr/>
        <a:lstStyle/>
        <a:p>
          <a:endParaRPr lang="en-US"/>
        </a:p>
      </dgm:t>
    </dgm:pt>
    <dgm:pt modelId="{51F3F676-5C3E-49B5-9D18-FAB3C4767AE9}">
      <dgm:prSet/>
      <dgm:spPr/>
      <dgm:t>
        <a:bodyPr/>
        <a:lstStyle/>
        <a:p>
          <a:r>
            <a:rPr lang="sr-Latn-RS" dirty="0" smtClean="0"/>
            <a:t>Decentralizacija upravljanja</a:t>
          </a:r>
          <a:endParaRPr lang="en-US" dirty="0"/>
        </a:p>
      </dgm:t>
    </dgm:pt>
    <dgm:pt modelId="{7FDF0F75-1860-41C4-A195-CDC580F05781}" type="parTrans" cxnId="{A07320AE-1E4A-4FF0-92E0-B73999E6B05F}">
      <dgm:prSet/>
      <dgm:spPr/>
      <dgm:t>
        <a:bodyPr/>
        <a:lstStyle/>
        <a:p>
          <a:endParaRPr lang="en-US"/>
        </a:p>
      </dgm:t>
    </dgm:pt>
    <dgm:pt modelId="{CC22BFFA-270B-4A07-A2FC-050DCE1DF4ED}" type="sibTrans" cxnId="{A07320AE-1E4A-4FF0-92E0-B73999E6B05F}">
      <dgm:prSet/>
      <dgm:spPr/>
      <dgm:t>
        <a:bodyPr/>
        <a:lstStyle/>
        <a:p>
          <a:endParaRPr lang="en-US"/>
        </a:p>
      </dgm:t>
    </dgm:pt>
    <dgm:pt modelId="{99257C99-B8E2-421B-8E03-A523A0CA1232}">
      <dgm:prSet/>
      <dgm:spPr/>
      <dgm:t>
        <a:bodyPr/>
        <a:lstStyle/>
        <a:p>
          <a:r>
            <a:rPr lang="sr-Latn-RS" dirty="0" smtClean="0"/>
            <a:t>Organizacioni oblici preduzeća</a:t>
          </a:r>
          <a:endParaRPr lang="en-US" dirty="0"/>
        </a:p>
      </dgm:t>
    </dgm:pt>
    <dgm:pt modelId="{C4493697-9FCA-4437-B2EF-A2DF81E74935}" type="parTrans" cxnId="{39AD28EE-29D5-442F-B15A-DBCA497B324A}">
      <dgm:prSet/>
      <dgm:spPr/>
      <dgm:t>
        <a:bodyPr/>
        <a:lstStyle/>
        <a:p>
          <a:endParaRPr lang="en-US"/>
        </a:p>
      </dgm:t>
    </dgm:pt>
    <dgm:pt modelId="{A7B05258-B37A-4C30-BDCC-F42AA8E26409}" type="sibTrans" cxnId="{39AD28EE-29D5-442F-B15A-DBCA497B324A}">
      <dgm:prSet/>
      <dgm:spPr/>
      <dgm:t>
        <a:bodyPr/>
        <a:lstStyle/>
        <a:p>
          <a:endParaRPr lang="en-US"/>
        </a:p>
      </dgm:t>
    </dgm:pt>
    <dgm:pt modelId="{5F57CDED-91B5-448E-8984-DB5C334FAFE5}" type="pres">
      <dgm:prSet presAssocID="{8606E6B1-4CBF-4FE9-98A8-7985BB7CB8D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A7B143-914D-454E-BBDB-D6A63844BDA1}" type="pres">
      <dgm:prSet presAssocID="{D3FE0CA3-EC41-4F44-9088-34BAAF7CAF5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ADBBF-9E0D-44F6-9063-8FD618ED0663}" type="pres">
      <dgm:prSet presAssocID="{453DE027-D588-4967-B222-F192CA668EE6}" presName="sibTrans" presStyleCnt="0"/>
      <dgm:spPr/>
    </dgm:pt>
    <dgm:pt modelId="{1783C69C-1468-485B-B3B0-2E2F6E51806B}" type="pres">
      <dgm:prSet presAssocID="{D6B7DAE1-9643-4171-AD76-AAB07639121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51FA39-5C12-4308-855E-96F1DC7AB118}" type="pres">
      <dgm:prSet presAssocID="{590FF361-88C5-445B-912A-CB3EE3BA66CF}" presName="sibTrans" presStyleCnt="0"/>
      <dgm:spPr/>
    </dgm:pt>
    <dgm:pt modelId="{385F156D-4FC1-4BA1-96DB-FB7A404366AD}" type="pres">
      <dgm:prSet presAssocID="{51F3F676-5C3E-49B5-9D18-FAB3C4767AE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86EAB-9EF0-4582-BC61-2474E6E79370}" type="pres">
      <dgm:prSet presAssocID="{CC22BFFA-270B-4A07-A2FC-050DCE1DF4ED}" presName="sibTrans" presStyleCnt="0"/>
      <dgm:spPr/>
    </dgm:pt>
    <dgm:pt modelId="{9FBDB131-6B90-4E2D-BE80-575E96E3E47E}" type="pres">
      <dgm:prSet presAssocID="{99257C99-B8E2-421B-8E03-A523A0CA123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AD28EE-29D5-442F-B15A-DBCA497B324A}" srcId="{8606E6B1-4CBF-4FE9-98A8-7985BB7CB8D9}" destId="{99257C99-B8E2-421B-8E03-A523A0CA1232}" srcOrd="3" destOrd="0" parTransId="{C4493697-9FCA-4437-B2EF-A2DF81E74935}" sibTransId="{A7B05258-B37A-4C30-BDCC-F42AA8E26409}"/>
    <dgm:cxn modelId="{9C8FBA75-28EA-4EAC-A7AB-A979614CFDE3}" type="presOf" srcId="{51F3F676-5C3E-49B5-9D18-FAB3C4767AE9}" destId="{385F156D-4FC1-4BA1-96DB-FB7A404366AD}" srcOrd="0" destOrd="0" presId="urn:microsoft.com/office/officeart/2005/8/layout/default"/>
    <dgm:cxn modelId="{79A8117F-1A35-4AB6-8236-0694BF0FAFB6}" srcId="{8606E6B1-4CBF-4FE9-98A8-7985BB7CB8D9}" destId="{D3FE0CA3-EC41-4F44-9088-34BAAF7CAF5B}" srcOrd="0" destOrd="0" parTransId="{EB698EE0-D50D-4AD5-B9F4-347C493480F8}" sibTransId="{453DE027-D588-4967-B222-F192CA668EE6}"/>
    <dgm:cxn modelId="{F4FB369D-AE8A-4C02-80EC-C3C6BB01E696}" type="presOf" srcId="{8606E6B1-4CBF-4FE9-98A8-7985BB7CB8D9}" destId="{5F57CDED-91B5-448E-8984-DB5C334FAFE5}" srcOrd="0" destOrd="0" presId="urn:microsoft.com/office/officeart/2005/8/layout/default"/>
    <dgm:cxn modelId="{6581AD2C-09D9-402C-86B8-3A5A9BF9F9CF}" type="presOf" srcId="{D6B7DAE1-9643-4171-AD76-AAB076391211}" destId="{1783C69C-1468-485B-B3B0-2E2F6E51806B}" srcOrd="0" destOrd="0" presId="urn:microsoft.com/office/officeart/2005/8/layout/default"/>
    <dgm:cxn modelId="{4D0E86A6-8AF3-4291-928D-7762481EAB80}" type="presOf" srcId="{99257C99-B8E2-421B-8E03-A523A0CA1232}" destId="{9FBDB131-6B90-4E2D-BE80-575E96E3E47E}" srcOrd="0" destOrd="0" presId="urn:microsoft.com/office/officeart/2005/8/layout/default"/>
    <dgm:cxn modelId="{A07320AE-1E4A-4FF0-92E0-B73999E6B05F}" srcId="{8606E6B1-4CBF-4FE9-98A8-7985BB7CB8D9}" destId="{51F3F676-5C3E-49B5-9D18-FAB3C4767AE9}" srcOrd="2" destOrd="0" parTransId="{7FDF0F75-1860-41C4-A195-CDC580F05781}" sibTransId="{CC22BFFA-270B-4A07-A2FC-050DCE1DF4ED}"/>
    <dgm:cxn modelId="{A5F0A1CE-5316-469A-BDD1-D66325D73762}" type="presOf" srcId="{D3FE0CA3-EC41-4F44-9088-34BAAF7CAF5B}" destId="{E7A7B143-914D-454E-BBDB-D6A63844BDA1}" srcOrd="0" destOrd="0" presId="urn:microsoft.com/office/officeart/2005/8/layout/default"/>
    <dgm:cxn modelId="{DFFC2F06-B20F-46FF-B670-A971730235C8}" srcId="{8606E6B1-4CBF-4FE9-98A8-7985BB7CB8D9}" destId="{D6B7DAE1-9643-4171-AD76-AAB076391211}" srcOrd="1" destOrd="0" parTransId="{1D990819-E8F2-4E4D-A989-A14D3F33DA44}" sibTransId="{590FF361-88C5-445B-912A-CB3EE3BA66CF}"/>
    <dgm:cxn modelId="{193E7A13-E2FD-4223-9AA3-867342EAE314}" type="presParOf" srcId="{5F57CDED-91B5-448E-8984-DB5C334FAFE5}" destId="{E7A7B143-914D-454E-BBDB-D6A63844BDA1}" srcOrd="0" destOrd="0" presId="urn:microsoft.com/office/officeart/2005/8/layout/default"/>
    <dgm:cxn modelId="{B8340159-EADE-4D86-8C1D-1EB588925B47}" type="presParOf" srcId="{5F57CDED-91B5-448E-8984-DB5C334FAFE5}" destId="{3D6ADBBF-9E0D-44F6-9063-8FD618ED0663}" srcOrd="1" destOrd="0" presId="urn:microsoft.com/office/officeart/2005/8/layout/default"/>
    <dgm:cxn modelId="{F434EDBF-53F5-4FD6-81F1-F1DE3AB688B6}" type="presParOf" srcId="{5F57CDED-91B5-448E-8984-DB5C334FAFE5}" destId="{1783C69C-1468-485B-B3B0-2E2F6E51806B}" srcOrd="2" destOrd="0" presId="urn:microsoft.com/office/officeart/2005/8/layout/default"/>
    <dgm:cxn modelId="{BE964FE3-F609-4E57-A18E-9AB34F196A51}" type="presParOf" srcId="{5F57CDED-91B5-448E-8984-DB5C334FAFE5}" destId="{E751FA39-5C12-4308-855E-96F1DC7AB118}" srcOrd="3" destOrd="0" presId="urn:microsoft.com/office/officeart/2005/8/layout/default"/>
    <dgm:cxn modelId="{35212631-E08B-4480-9715-CC1D6335229B}" type="presParOf" srcId="{5F57CDED-91B5-448E-8984-DB5C334FAFE5}" destId="{385F156D-4FC1-4BA1-96DB-FB7A404366AD}" srcOrd="4" destOrd="0" presId="urn:microsoft.com/office/officeart/2005/8/layout/default"/>
    <dgm:cxn modelId="{95F2BEFE-8E78-4CEE-9413-4586802E2D99}" type="presParOf" srcId="{5F57CDED-91B5-448E-8984-DB5C334FAFE5}" destId="{82286EAB-9EF0-4582-BC61-2474E6E79370}" srcOrd="5" destOrd="0" presId="urn:microsoft.com/office/officeart/2005/8/layout/default"/>
    <dgm:cxn modelId="{D1AF5388-9FB7-4952-88C8-F039E3D61AAC}" type="presParOf" srcId="{5F57CDED-91B5-448E-8984-DB5C334FAFE5}" destId="{9FBDB131-6B90-4E2D-BE80-575E96E3E47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06E6B1-4CBF-4FE9-98A8-7985BB7CB8D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F5668C-681A-4B72-B1C3-BAA33B870C54}">
      <dgm:prSet phldrT="[Text]"/>
      <dgm:spPr/>
      <dgm:t>
        <a:bodyPr/>
        <a:lstStyle/>
        <a:p>
          <a:r>
            <a:rPr lang="sr-Latn-RS" dirty="0" smtClean="0"/>
            <a:t>Komunikacija</a:t>
          </a:r>
          <a:endParaRPr lang="en-US" dirty="0"/>
        </a:p>
      </dgm:t>
    </dgm:pt>
    <dgm:pt modelId="{E3D081F2-1F82-43C9-BBD6-1B06AF3015A8}" type="parTrans" cxnId="{BDBFE0E0-1C44-4864-AF18-41355F8E64A0}">
      <dgm:prSet/>
      <dgm:spPr/>
      <dgm:t>
        <a:bodyPr/>
        <a:lstStyle/>
        <a:p>
          <a:endParaRPr lang="en-US"/>
        </a:p>
      </dgm:t>
    </dgm:pt>
    <dgm:pt modelId="{1AD5B691-6F92-4F38-9AAF-7BC824491465}" type="sibTrans" cxnId="{BDBFE0E0-1C44-4864-AF18-41355F8E64A0}">
      <dgm:prSet/>
      <dgm:spPr/>
      <dgm:t>
        <a:bodyPr/>
        <a:lstStyle/>
        <a:p>
          <a:endParaRPr lang="en-US"/>
        </a:p>
      </dgm:t>
    </dgm:pt>
    <dgm:pt modelId="{51F9DDEE-0B49-4B14-BAD4-C8D54201BD12}">
      <dgm:prSet phldrT="[Text]"/>
      <dgm:spPr/>
      <dgm:t>
        <a:bodyPr/>
        <a:lstStyle/>
        <a:p>
          <a:r>
            <a:rPr lang="sr-Latn-RS" dirty="0" smtClean="0"/>
            <a:t>Motivacija</a:t>
          </a:r>
          <a:endParaRPr lang="en-US" dirty="0"/>
        </a:p>
      </dgm:t>
    </dgm:pt>
    <dgm:pt modelId="{8B6E2661-8F21-4A5A-8336-FE08E0C11D60}" type="parTrans" cxnId="{F88F8E2E-51D4-4E83-AAD7-66049B15740A}">
      <dgm:prSet/>
      <dgm:spPr/>
      <dgm:t>
        <a:bodyPr/>
        <a:lstStyle/>
        <a:p>
          <a:endParaRPr lang="en-US"/>
        </a:p>
      </dgm:t>
    </dgm:pt>
    <dgm:pt modelId="{A4332F38-2222-4A6D-AE5D-E77AF4CF54C8}" type="sibTrans" cxnId="{F88F8E2E-51D4-4E83-AAD7-66049B15740A}">
      <dgm:prSet/>
      <dgm:spPr/>
      <dgm:t>
        <a:bodyPr/>
        <a:lstStyle/>
        <a:p>
          <a:endParaRPr lang="en-US"/>
        </a:p>
      </dgm:t>
    </dgm:pt>
    <dgm:pt modelId="{096EBD3B-C68C-49B1-BDB5-A384F6080F01}">
      <dgm:prSet phldrT="[Text]"/>
      <dgm:spPr/>
      <dgm:t>
        <a:bodyPr/>
        <a:lstStyle/>
        <a:p>
          <a:r>
            <a:rPr lang="sr-Latn-RS" dirty="0" smtClean="0"/>
            <a:t>Vođstvo</a:t>
          </a:r>
          <a:endParaRPr lang="en-US" dirty="0"/>
        </a:p>
      </dgm:t>
    </dgm:pt>
    <dgm:pt modelId="{DF476974-1E51-416F-BADA-9C48D8A9FFB1}" type="parTrans" cxnId="{73B6FDEA-0E23-4F5F-9C39-AE4DA968C87D}">
      <dgm:prSet/>
      <dgm:spPr/>
      <dgm:t>
        <a:bodyPr/>
        <a:lstStyle/>
        <a:p>
          <a:endParaRPr lang="en-US"/>
        </a:p>
      </dgm:t>
    </dgm:pt>
    <dgm:pt modelId="{3D168C5D-FF03-4023-8BF2-26C7BD77079F}" type="sibTrans" cxnId="{73B6FDEA-0E23-4F5F-9C39-AE4DA968C87D}">
      <dgm:prSet/>
      <dgm:spPr/>
      <dgm:t>
        <a:bodyPr/>
        <a:lstStyle/>
        <a:p>
          <a:endParaRPr lang="en-US"/>
        </a:p>
      </dgm:t>
    </dgm:pt>
    <dgm:pt modelId="{5F57CDED-91B5-448E-8984-DB5C334FAFE5}" type="pres">
      <dgm:prSet presAssocID="{8606E6B1-4CBF-4FE9-98A8-7985BB7CB8D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B60C00-08B4-4769-886B-23861CBF3F21}" type="pres">
      <dgm:prSet presAssocID="{C2F5668C-681A-4B72-B1C3-BAA33B870C5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0D880-DA80-4F97-8B26-E030107BBADD}" type="pres">
      <dgm:prSet presAssocID="{1AD5B691-6F92-4F38-9AAF-7BC824491465}" presName="sibTrans" presStyleCnt="0"/>
      <dgm:spPr/>
    </dgm:pt>
    <dgm:pt modelId="{5C85D301-755C-43B8-AFA6-67277BB1A5A8}" type="pres">
      <dgm:prSet presAssocID="{51F9DDEE-0B49-4B14-BAD4-C8D54201BD1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25E85-12D5-4552-A12F-ED8C0F41964D}" type="pres">
      <dgm:prSet presAssocID="{A4332F38-2222-4A6D-AE5D-E77AF4CF54C8}" presName="sibTrans" presStyleCnt="0"/>
      <dgm:spPr/>
    </dgm:pt>
    <dgm:pt modelId="{1DE220F1-5596-4AAA-B7D7-733E44D0F077}" type="pres">
      <dgm:prSet presAssocID="{096EBD3B-C68C-49B1-BDB5-A384F6080F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1BE9D1-9352-4F71-8753-133BF2F4B483}" type="presOf" srcId="{C2F5668C-681A-4B72-B1C3-BAA33B870C54}" destId="{55B60C00-08B4-4769-886B-23861CBF3F21}" srcOrd="0" destOrd="0" presId="urn:microsoft.com/office/officeart/2005/8/layout/default"/>
    <dgm:cxn modelId="{73B6FDEA-0E23-4F5F-9C39-AE4DA968C87D}" srcId="{8606E6B1-4CBF-4FE9-98A8-7985BB7CB8D9}" destId="{096EBD3B-C68C-49B1-BDB5-A384F6080F01}" srcOrd="2" destOrd="0" parTransId="{DF476974-1E51-416F-BADA-9C48D8A9FFB1}" sibTransId="{3D168C5D-FF03-4023-8BF2-26C7BD77079F}"/>
    <dgm:cxn modelId="{BDBFE0E0-1C44-4864-AF18-41355F8E64A0}" srcId="{8606E6B1-4CBF-4FE9-98A8-7985BB7CB8D9}" destId="{C2F5668C-681A-4B72-B1C3-BAA33B870C54}" srcOrd="0" destOrd="0" parTransId="{E3D081F2-1F82-43C9-BBD6-1B06AF3015A8}" sibTransId="{1AD5B691-6F92-4F38-9AAF-7BC824491465}"/>
    <dgm:cxn modelId="{F88F8E2E-51D4-4E83-AAD7-66049B15740A}" srcId="{8606E6B1-4CBF-4FE9-98A8-7985BB7CB8D9}" destId="{51F9DDEE-0B49-4B14-BAD4-C8D54201BD12}" srcOrd="1" destOrd="0" parTransId="{8B6E2661-8F21-4A5A-8336-FE08E0C11D60}" sibTransId="{A4332F38-2222-4A6D-AE5D-E77AF4CF54C8}"/>
    <dgm:cxn modelId="{2F0FDDC9-2B68-4254-AD49-CE31FBCC4BE2}" type="presOf" srcId="{51F9DDEE-0B49-4B14-BAD4-C8D54201BD12}" destId="{5C85D301-755C-43B8-AFA6-67277BB1A5A8}" srcOrd="0" destOrd="0" presId="urn:microsoft.com/office/officeart/2005/8/layout/default"/>
    <dgm:cxn modelId="{4D6A358C-B240-4009-AAEA-AC230681AB4A}" type="presOf" srcId="{8606E6B1-4CBF-4FE9-98A8-7985BB7CB8D9}" destId="{5F57CDED-91B5-448E-8984-DB5C334FAFE5}" srcOrd="0" destOrd="0" presId="urn:microsoft.com/office/officeart/2005/8/layout/default"/>
    <dgm:cxn modelId="{DD82F07A-7914-4EDB-8C1E-CD1A10EFD4C8}" type="presOf" srcId="{096EBD3B-C68C-49B1-BDB5-A384F6080F01}" destId="{1DE220F1-5596-4AAA-B7D7-733E44D0F077}" srcOrd="0" destOrd="0" presId="urn:microsoft.com/office/officeart/2005/8/layout/default"/>
    <dgm:cxn modelId="{F55F2ACA-70D8-4AF9-8CD4-530BAC1D6A58}" type="presParOf" srcId="{5F57CDED-91B5-448E-8984-DB5C334FAFE5}" destId="{55B60C00-08B4-4769-886B-23861CBF3F21}" srcOrd="0" destOrd="0" presId="urn:microsoft.com/office/officeart/2005/8/layout/default"/>
    <dgm:cxn modelId="{A6C40665-31BD-4C1A-995B-3A0453C28FFF}" type="presParOf" srcId="{5F57CDED-91B5-448E-8984-DB5C334FAFE5}" destId="{AE40D880-DA80-4F97-8B26-E030107BBADD}" srcOrd="1" destOrd="0" presId="urn:microsoft.com/office/officeart/2005/8/layout/default"/>
    <dgm:cxn modelId="{1C5E9F25-08A6-458E-9D26-2321B38B8E17}" type="presParOf" srcId="{5F57CDED-91B5-448E-8984-DB5C334FAFE5}" destId="{5C85D301-755C-43B8-AFA6-67277BB1A5A8}" srcOrd="2" destOrd="0" presId="urn:microsoft.com/office/officeart/2005/8/layout/default"/>
    <dgm:cxn modelId="{1681E684-1A50-4662-BA06-AF42AE9A8C52}" type="presParOf" srcId="{5F57CDED-91B5-448E-8984-DB5C334FAFE5}" destId="{BA225E85-12D5-4552-A12F-ED8C0F41964D}" srcOrd="3" destOrd="0" presId="urn:microsoft.com/office/officeart/2005/8/layout/default"/>
    <dgm:cxn modelId="{EBEB9E0D-552F-4634-8956-289503ED50BC}" type="presParOf" srcId="{5F57CDED-91B5-448E-8984-DB5C334FAFE5}" destId="{1DE220F1-5596-4AAA-B7D7-733E44D0F07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06E6B1-4CBF-4FE9-98A8-7985BB7CB8D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6B7DAE1-9643-4171-AD76-AAB076391211}">
      <dgm:prSet/>
      <dgm:spPr/>
      <dgm:t>
        <a:bodyPr/>
        <a:lstStyle/>
        <a:p>
          <a:r>
            <a:rPr lang="sr-Latn-RS" dirty="0" smtClean="0"/>
            <a:t>Proces kontrole</a:t>
          </a:r>
          <a:endParaRPr lang="en-US" dirty="0"/>
        </a:p>
      </dgm:t>
    </dgm:pt>
    <dgm:pt modelId="{1D990819-E8F2-4E4D-A989-A14D3F33DA44}" type="parTrans" cxnId="{DFFC2F06-B20F-46FF-B670-A971730235C8}">
      <dgm:prSet/>
      <dgm:spPr/>
      <dgm:t>
        <a:bodyPr/>
        <a:lstStyle/>
        <a:p>
          <a:endParaRPr lang="en-US"/>
        </a:p>
      </dgm:t>
    </dgm:pt>
    <dgm:pt modelId="{590FF361-88C5-445B-912A-CB3EE3BA66CF}" type="sibTrans" cxnId="{DFFC2F06-B20F-46FF-B670-A971730235C8}">
      <dgm:prSet/>
      <dgm:spPr/>
      <dgm:t>
        <a:bodyPr/>
        <a:lstStyle/>
        <a:p>
          <a:endParaRPr lang="en-US"/>
        </a:p>
      </dgm:t>
    </dgm:pt>
    <dgm:pt modelId="{51F3F676-5C3E-49B5-9D18-FAB3C4767AE9}">
      <dgm:prSet/>
      <dgm:spPr/>
      <dgm:t>
        <a:bodyPr/>
        <a:lstStyle/>
        <a:p>
          <a:r>
            <a:rPr lang="sr-Latn-RS" dirty="0" smtClean="0"/>
            <a:t>Organizovanje kontrole</a:t>
          </a:r>
          <a:endParaRPr lang="en-US" dirty="0"/>
        </a:p>
      </dgm:t>
    </dgm:pt>
    <dgm:pt modelId="{7FDF0F75-1860-41C4-A195-CDC580F05781}" type="parTrans" cxnId="{A07320AE-1E4A-4FF0-92E0-B73999E6B05F}">
      <dgm:prSet/>
      <dgm:spPr/>
      <dgm:t>
        <a:bodyPr/>
        <a:lstStyle/>
        <a:p>
          <a:endParaRPr lang="en-US"/>
        </a:p>
      </dgm:t>
    </dgm:pt>
    <dgm:pt modelId="{CC22BFFA-270B-4A07-A2FC-050DCE1DF4ED}" type="sibTrans" cxnId="{A07320AE-1E4A-4FF0-92E0-B73999E6B05F}">
      <dgm:prSet/>
      <dgm:spPr/>
      <dgm:t>
        <a:bodyPr/>
        <a:lstStyle/>
        <a:p>
          <a:endParaRPr lang="en-US"/>
        </a:p>
      </dgm:t>
    </dgm:pt>
    <dgm:pt modelId="{65D3CC9E-837A-4F19-8606-18360F50EEFA}">
      <dgm:prSet/>
      <dgm:spPr/>
      <dgm:t>
        <a:bodyPr/>
        <a:lstStyle/>
        <a:p>
          <a:r>
            <a:rPr lang="sr-Latn-RS" dirty="0" smtClean="0"/>
            <a:t>Vrste kontrole</a:t>
          </a:r>
          <a:endParaRPr lang="en-US" dirty="0"/>
        </a:p>
      </dgm:t>
    </dgm:pt>
    <dgm:pt modelId="{C4A89877-9183-4286-85ED-E4B8BC5D8461}" type="parTrans" cxnId="{C742F5EB-2CA7-4024-A2C9-19F259CF916D}">
      <dgm:prSet/>
      <dgm:spPr/>
      <dgm:t>
        <a:bodyPr/>
        <a:lstStyle/>
        <a:p>
          <a:endParaRPr lang="en-US"/>
        </a:p>
      </dgm:t>
    </dgm:pt>
    <dgm:pt modelId="{D24F73FF-3BF5-4560-BF82-2338F452D784}" type="sibTrans" cxnId="{C742F5EB-2CA7-4024-A2C9-19F259CF916D}">
      <dgm:prSet/>
      <dgm:spPr/>
      <dgm:t>
        <a:bodyPr/>
        <a:lstStyle/>
        <a:p>
          <a:endParaRPr lang="en-US"/>
        </a:p>
      </dgm:t>
    </dgm:pt>
    <dgm:pt modelId="{5F57CDED-91B5-448E-8984-DB5C334FAFE5}" type="pres">
      <dgm:prSet presAssocID="{8606E6B1-4CBF-4FE9-98A8-7985BB7CB8D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48F960-2727-421A-AF81-5A543183679D}" type="pres">
      <dgm:prSet presAssocID="{65D3CC9E-837A-4F19-8606-18360F50EEF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68F7E-B271-48C8-A393-4F0CD0BCD1C5}" type="pres">
      <dgm:prSet presAssocID="{D24F73FF-3BF5-4560-BF82-2338F452D784}" presName="sibTrans" presStyleCnt="0"/>
      <dgm:spPr/>
    </dgm:pt>
    <dgm:pt modelId="{1783C69C-1468-485B-B3B0-2E2F6E51806B}" type="pres">
      <dgm:prSet presAssocID="{D6B7DAE1-9643-4171-AD76-AAB07639121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51FA39-5C12-4308-855E-96F1DC7AB118}" type="pres">
      <dgm:prSet presAssocID="{590FF361-88C5-445B-912A-CB3EE3BA66CF}" presName="sibTrans" presStyleCnt="0"/>
      <dgm:spPr/>
    </dgm:pt>
    <dgm:pt modelId="{385F156D-4FC1-4BA1-96DB-FB7A404366AD}" type="pres">
      <dgm:prSet presAssocID="{51F3F676-5C3E-49B5-9D18-FAB3C4767AE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AD51F9-2D08-4C17-9323-AB59AB106742}" type="presOf" srcId="{D6B7DAE1-9643-4171-AD76-AAB076391211}" destId="{1783C69C-1468-485B-B3B0-2E2F6E51806B}" srcOrd="0" destOrd="0" presId="urn:microsoft.com/office/officeart/2005/8/layout/default"/>
    <dgm:cxn modelId="{816D1AB6-DC21-4C81-AA28-ED3B78FB3ACF}" type="presOf" srcId="{51F3F676-5C3E-49B5-9D18-FAB3C4767AE9}" destId="{385F156D-4FC1-4BA1-96DB-FB7A404366AD}" srcOrd="0" destOrd="0" presId="urn:microsoft.com/office/officeart/2005/8/layout/default"/>
    <dgm:cxn modelId="{A07320AE-1E4A-4FF0-92E0-B73999E6B05F}" srcId="{8606E6B1-4CBF-4FE9-98A8-7985BB7CB8D9}" destId="{51F3F676-5C3E-49B5-9D18-FAB3C4767AE9}" srcOrd="2" destOrd="0" parTransId="{7FDF0F75-1860-41C4-A195-CDC580F05781}" sibTransId="{CC22BFFA-270B-4A07-A2FC-050DCE1DF4ED}"/>
    <dgm:cxn modelId="{C742F5EB-2CA7-4024-A2C9-19F259CF916D}" srcId="{8606E6B1-4CBF-4FE9-98A8-7985BB7CB8D9}" destId="{65D3CC9E-837A-4F19-8606-18360F50EEFA}" srcOrd="0" destOrd="0" parTransId="{C4A89877-9183-4286-85ED-E4B8BC5D8461}" sibTransId="{D24F73FF-3BF5-4560-BF82-2338F452D784}"/>
    <dgm:cxn modelId="{1A319945-4E31-4C1B-9D22-414ADB0DC1B1}" type="presOf" srcId="{65D3CC9E-837A-4F19-8606-18360F50EEFA}" destId="{2348F960-2727-421A-AF81-5A543183679D}" srcOrd="0" destOrd="0" presId="urn:microsoft.com/office/officeart/2005/8/layout/default"/>
    <dgm:cxn modelId="{DFFC2F06-B20F-46FF-B670-A971730235C8}" srcId="{8606E6B1-4CBF-4FE9-98A8-7985BB7CB8D9}" destId="{D6B7DAE1-9643-4171-AD76-AAB076391211}" srcOrd="1" destOrd="0" parTransId="{1D990819-E8F2-4E4D-A989-A14D3F33DA44}" sibTransId="{590FF361-88C5-445B-912A-CB3EE3BA66CF}"/>
    <dgm:cxn modelId="{873F58D3-5BF7-4DAC-98F5-3427FD478FD4}" type="presOf" srcId="{8606E6B1-4CBF-4FE9-98A8-7985BB7CB8D9}" destId="{5F57CDED-91B5-448E-8984-DB5C334FAFE5}" srcOrd="0" destOrd="0" presId="urn:microsoft.com/office/officeart/2005/8/layout/default"/>
    <dgm:cxn modelId="{43A4AABE-E054-4184-948A-91F714C3CD7F}" type="presParOf" srcId="{5F57CDED-91B5-448E-8984-DB5C334FAFE5}" destId="{2348F960-2727-421A-AF81-5A543183679D}" srcOrd="0" destOrd="0" presId="urn:microsoft.com/office/officeart/2005/8/layout/default"/>
    <dgm:cxn modelId="{F7562670-A1F4-4B3C-B424-61AB339CF438}" type="presParOf" srcId="{5F57CDED-91B5-448E-8984-DB5C334FAFE5}" destId="{D1568F7E-B271-48C8-A393-4F0CD0BCD1C5}" srcOrd="1" destOrd="0" presId="urn:microsoft.com/office/officeart/2005/8/layout/default"/>
    <dgm:cxn modelId="{37EFA160-643C-4225-AA9D-F1AF23FDFAF0}" type="presParOf" srcId="{5F57CDED-91B5-448E-8984-DB5C334FAFE5}" destId="{1783C69C-1468-485B-B3B0-2E2F6E51806B}" srcOrd="2" destOrd="0" presId="urn:microsoft.com/office/officeart/2005/8/layout/default"/>
    <dgm:cxn modelId="{45F1CD0E-694C-4027-94DD-EFFB4D40F4DB}" type="presParOf" srcId="{5F57CDED-91B5-448E-8984-DB5C334FAFE5}" destId="{E751FA39-5C12-4308-855E-96F1DC7AB118}" srcOrd="3" destOrd="0" presId="urn:microsoft.com/office/officeart/2005/8/layout/default"/>
    <dgm:cxn modelId="{A6ECE869-C491-4F6A-862E-BB449BB21F2D}" type="presParOf" srcId="{5F57CDED-91B5-448E-8984-DB5C334FAFE5}" destId="{385F156D-4FC1-4BA1-96DB-FB7A404366A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82D38A-1FA8-4A25-8904-80AE9B5A67C8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2E36E5C-7A31-4523-AB9A-77587B24375B}">
      <dgm:prSet phldrT="[Text]"/>
      <dgm:spPr/>
      <dgm:t>
        <a:bodyPr/>
        <a:lstStyle/>
        <a:p>
          <a:r>
            <a:rPr lang="sr-Latn-RS" b="1" dirty="0" smtClean="0"/>
            <a:t>1.Planiranje</a:t>
          </a:r>
          <a:endParaRPr lang="en-US" b="1" dirty="0"/>
        </a:p>
      </dgm:t>
    </dgm:pt>
    <dgm:pt modelId="{F89298FC-EC77-4C33-84BE-68B39FBD17AD}" type="parTrans" cxnId="{ACC11F27-18AB-412A-A18F-3D283FF3391B}">
      <dgm:prSet/>
      <dgm:spPr/>
      <dgm:t>
        <a:bodyPr/>
        <a:lstStyle/>
        <a:p>
          <a:endParaRPr lang="en-US" b="1"/>
        </a:p>
      </dgm:t>
    </dgm:pt>
    <dgm:pt modelId="{B3DCE5F2-47B1-4491-803C-C7AE97B3DD52}" type="sibTrans" cxnId="{ACC11F27-18AB-412A-A18F-3D283FF3391B}">
      <dgm:prSet/>
      <dgm:spPr/>
      <dgm:t>
        <a:bodyPr/>
        <a:lstStyle/>
        <a:p>
          <a:endParaRPr lang="en-US" b="1"/>
        </a:p>
      </dgm:t>
    </dgm:pt>
    <dgm:pt modelId="{76B7E01D-7F14-4622-8586-9C9624A8278B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K</a:t>
          </a:r>
          <a:r>
            <a:rPr lang="sr-Latn-RS" b="1" dirty="0" smtClean="0">
              <a:solidFill>
                <a:schemeClr val="bg1"/>
              </a:solidFill>
            </a:rPr>
            <a:t>oji su ciljevi preduzeća?   Kako ih ostvariti?</a:t>
          </a:r>
          <a:endParaRPr lang="en-US" b="1" dirty="0">
            <a:solidFill>
              <a:schemeClr val="bg1"/>
            </a:solidFill>
          </a:endParaRPr>
        </a:p>
      </dgm:t>
    </dgm:pt>
    <dgm:pt modelId="{A0FC1152-138F-4BA5-92D4-F12636746517}" type="parTrans" cxnId="{ABD9528E-AB3D-47A1-B84F-414F61627A6B}">
      <dgm:prSet/>
      <dgm:spPr/>
      <dgm:t>
        <a:bodyPr/>
        <a:lstStyle/>
        <a:p>
          <a:endParaRPr lang="en-US" b="1"/>
        </a:p>
      </dgm:t>
    </dgm:pt>
    <dgm:pt modelId="{81E480FE-10C6-4E39-B667-E5CCF8370E5A}" type="sibTrans" cxnId="{ABD9528E-AB3D-47A1-B84F-414F61627A6B}">
      <dgm:prSet/>
      <dgm:spPr/>
      <dgm:t>
        <a:bodyPr/>
        <a:lstStyle/>
        <a:p>
          <a:endParaRPr lang="en-US" b="1"/>
        </a:p>
      </dgm:t>
    </dgm:pt>
    <dgm:pt modelId="{8040A2DE-1D74-418E-A2BC-BDA9FF82EA4D}">
      <dgm:prSet phldrT="[Text]"/>
      <dgm:spPr/>
      <dgm:t>
        <a:bodyPr/>
        <a:lstStyle/>
        <a:p>
          <a:r>
            <a:rPr lang="sr-Latn-RS" b="1" dirty="0" smtClean="0"/>
            <a:t>3. </a:t>
          </a:r>
          <a:r>
            <a:rPr lang="sr-Latn-RS" b="1" dirty="0" smtClean="0"/>
            <a:t>(Ruko)vođenje</a:t>
          </a:r>
          <a:endParaRPr lang="en-US" b="1" dirty="0"/>
        </a:p>
      </dgm:t>
    </dgm:pt>
    <dgm:pt modelId="{247CC69E-5C41-4CEA-8F61-041B9DD2F099}" type="parTrans" cxnId="{DC2CE40D-84B2-4785-B8C1-B746DC1DD6E4}">
      <dgm:prSet/>
      <dgm:spPr/>
      <dgm:t>
        <a:bodyPr/>
        <a:lstStyle/>
        <a:p>
          <a:endParaRPr lang="en-US" b="1"/>
        </a:p>
      </dgm:t>
    </dgm:pt>
    <dgm:pt modelId="{1C4D88D4-1029-4803-8678-68DE45ABC188}" type="sibTrans" cxnId="{DC2CE40D-84B2-4785-B8C1-B746DC1DD6E4}">
      <dgm:prSet/>
      <dgm:spPr/>
      <dgm:t>
        <a:bodyPr/>
        <a:lstStyle/>
        <a:p>
          <a:endParaRPr lang="en-US" b="1"/>
        </a:p>
      </dgm:t>
    </dgm:pt>
    <dgm:pt modelId="{A6FE7742-3F71-4B19-A89E-54FAD78D5BFE}">
      <dgm:prSet phldrT="[Text]"/>
      <dgm:spPr/>
      <dgm:t>
        <a:bodyPr/>
        <a:lstStyle/>
        <a:p>
          <a:r>
            <a:rPr lang="sr-Latn-RS" b="1" dirty="0" smtClean="0">
              <a:solidFill>
                <a:schemeClr val="bg1"/>
              </a:solidFill>
            </a:rPr>
            <a:t>Kako usmeriti i motivisati radnike?</a:t>
          </a:r>
          <a:endParaRPr lang="en-US" b="1" dirty="0">
            <a:solidFill>
              <a:schemeClr val="bg1"/>
            </a:solidFill>
          </a:endParaRPr>
        </a:p>
      </dgm:t>
    </dgm:pt>
    <dgm:pt modelId="{6EF72A8E-8A84-4981-A950-22071A1F5305}" type="parTrans" cxnId="{8D6AE749-4659-4D2A-9F34-B9BA023CFD14}">
      <dgm:prSet/>
      <dgm:spPr/>
      <dgm:t>
        <a:bodyPr/>
        <a:lstStyle/>
        <a:p>
          <a:endParaRPr lang="en-US" b="1"/>
        </a:p>
      </dgm:t>
    </dgm:pt>
    <dgm:pt modelId="{08C40810-AE6A-4D52-93C1-5F8D5D1669C0}" type="sibTrans" cxnId="{8D6AE749-4659-4D2A-9F34-B9BA023CFD14}">
      <dgm:prSet/>
      <dgm:spPr/>
      <dgm:t>
        <a:bodyPr/>
        <a:lstStyle/>
        <a:p>
          <a:endParaRPr lang="en-US" b="1"/>
        </a:p>
      </dgm:t>
    </dgm:pt>
    <dgm:pt modelId="{68603E57-18E6-4F7E-9A5B-FF4E29C6A651}">
      <dgm:prSet phldrT="[Text]"/>
      <dgm:spPr/>
      <dgm:t>
        <a:bodyPr/>
        <a:lstStyle/>
        <a:p>
          <a:r>
            <a:rPr lang="sr-Latn-RS" b="1" dirty="0" smtClean="0"/>
            <a:t>4. Kontrolisanje</a:t>
          </a:r>
          <a:endParaRPr lang="en-US" b="1" dirty="0"/>
        </a:p>
      </dgm:t>
    </dgm:pt>
    <dgm:pt modelId="{4703C08B-6203-4D85-AAB4-4AB68B3D5529}" type="parTrans" cxnId="{BAF7672C-60D2-411E-AFF4-E31C298C7853}">
      <dgm:prSet/>
      <dgm:spPr/>
      <dgm:t>
        <a:bodyPr/>
        <a:lstStyle/>
        <a:p>
          <a:endParaRPr lang="en-US" b="1"/>
        </a:p>
      </dgm:t>
    </dgm:pt>
    <dgm:pt modelId="{7A02FADC-54AB-4D96-8C39-2768F73B89C2}" type="sibTrans" cxnId="{BAF7672C-60D2-411E-AFF4-E31C298C7853}">
      <dgm:prSet/>
      <dgm:spPr/>
      <dgm:t>
        <a:bodyPr/>
        <a:lstStyle/>
        <a:p>
          <a:endParaRPr lang="en-US" b="1"/>
        </a:p>
      </dgm:t>
    </dgm:pt>
    <dgm:pt modelId="{83C8542D-E7E4-48B4-99C1-7E961C3EBD86}">
      <dgm:prSet phldrT="[Text]"/>
      <dgm:spPr/>
      <dgm:t>
        <a:bodyPr/>
        <a:lstStyle/>
        <a:p>
          <a:r>
            <a:rPr lang="sr-Latn-RS" b="1" dirty="0" smtClean="0">
              <a:solidFill>
                <a:schemeClr val="bg1"/>
              </a:solidFill>
            </a:rPr>
            <a:t>Kako obezbediti da zaista bude kako je planirano?</a:t>
          </a:r>
          <a:endParaRPr lang="en-US" b="1" dirty="0">
            <a:solidFill>
              <a:schemeClr val="bg1"/>
            </a:solidFill>
          </a:endParaRPr>
        </a:p>
      </dgm:t>
    </dgm:pt>
    <dgm:pt modelId="{5D2A6F50-21FD-4429-A4DA-74F55720F289}" type="parTrans" cxnId="{081F9A83-B558-4F30-BEC7-9BFF160B9D71}">
      <dgm:prSet/>
      <dgm:spPr/>
      <dgm:t>
        <a:bodyPr/>
        <a:lstStyle/>
        <a:p>
          <a:endParaRPr lang="en-US" b="1"/>
        </a:p>
      </dgm:t>
    </dgm:pt>
    <dgm:pt modelId="{495F9783-7FDC-49B4-8E80-1BA5090057C6}" type="sibTrans" cxnId="{081F9A83-B558-4F30-BEC7-9BFF160B9D71}">
      <dgm:prSet/>
      <dgm:spPr/>
      <dgm:t>
        <a:bodyPr/>
        <a:lstStyle/>
        <a:p>
          <a:endParaRPr lang="en-US" b="1"/>
        </a:p>
      </dgm:t>
    </dgm:pt>
    <dgm:pt modelId="{AF17D991-E66D-409B-97DE-64E9DA5469B7}">
      <dgm:prSet/>
      <dgm:spPr/>
      <dgm:t>
        <a:bodyPr/>
        <a:lstStyle/>
        <a:p>
          <a:r>
            <a:rPr lang="sr-Latn-RS" b="1" dirty="0" smtClean="0"/>
            <a:t>2.Organizovanje</a:t>
          </a:r>
          <a:endParaRPr lang="en-US" b="1" dirty="0"/>
        </a:p>
      </dgm:t>
    </dgm:pt>
    <dgm:pt modelId="{D6781B02-B3B8-4418-9848-78CFF8FFA2D0}" type="parTrans" cxnId="{24F29200-2645-4DBB-85BA-C69FC21CCAF8}">
      <dgm:prSet/>
      <dgm:spPr/>
      <dgm:t>
        <a:bodyPr/>
        <a:lstStyle/>
        <a:p>
          <a:endParaRPr lang="en-US" b="1"/>
        </a:p>
      </dgm:t>
    </dgm:pt>
    <dgm:pt modelId="{D4FFB3CA-A476-43FF-968D-37E811D8E9FE}" type="sibTrans" cxnId="{24F29200-2645-4DBB-85BA-C69FC21CCAF8}">
      <dgm:prSet/>
      <dgm:spPr/>
      <dgm:t>
        <a:bodyPr/>
        <a:lstStyle/>
        <a:p>
          <a:endParaRPr lang="en-US" b="1"/>
        </a:p>
      </dgm:t>
    </dgm:pt>
    <dgm:pt modelId="{942E8B4E-62E6-4F4F-81DE-0652A798D939}">
      <dgm:prSet/>
      <dgm:spPr/>
      <dgm:t>
        <a:bodyPr/>
        <a:lstStyle/>
        <a:p>
          <a:r>
            <a:rPr lang="sr-Latn-RS" b="1" dirty="0" smtClean="0">
              <a:solidFill>
                <a:schemeClr val="bg1"/>
              </a:solidFill>
            </a:rPr>
            <a:t>Kako uskladiti aktivnosti i resurse preduzeća u celinu?</a:t>
          </a:r>
          <a:endParaRPr lang="en-US" b="1" dirty="0">
            <a:solidFill>
              <a:schemeClr val="bg1"/>
            </a:solidFill>
          </a:endParaRPr>
        </a:p>
      </dgm:t>
    </dgm:pt>
    <dgm:pt modelId="{AF62483C-19E4-461B-9489-995996538548}" type="parTrans" cxnId="{D2073CA6-8FE3-4E59-ACB8-4C6EF5B0F112}">
      <dgm:prSet/>
      <dgm:spPr/>
      <dgm:t>
        <a:bodyPr/>
        <a:lstStyle/>
        <a:p>
          <a:endParaRPr lang="en-US" b="1"/>
        </a:p>
      </dgm:t>
    </dgm:pt>
    <dgm:pt modelId="{F19BD199-FADB-4FDB-8D88-CF8DC8052782}" type="sibTrans" cxnId="{D2073CA6-8FE3-4E59-ACB8-4C6EF5B0F112}">
      <dgm:prSet/>
      <dgm:spPr/>
      <dgm:t>
        <a:bodyPr/>
        <a:lstStyle/>
        <a:p>
          <a:endParaRPr lang="en-US" b="1"/>
        </a:p>
      </dgm:t>
    </dgm:pt>
    <dgm:pt modelId="{E217C550-811F-477F-8977-30597784C7CC}" type="pres">
      <dgm:prSet presAssocID="{CD82D38A-1FA8-4A25-8904-80AE9B5A67C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849C6C-7C6F-4D2E-AAAB-75EB7C913456}" type="pres">
      <dgm:prSet presAssocID="{12E36E5C-7A31-4523-AB9A-77587B24375B}" presName="linNode" presStyleCnt="0"/>
      <dgm:spPr/>
    </dgm:pt>
    <dgm:pt modelId="{ECF6F476-9469-4104-819F-90113BA34E25}" type="pres">
      <dgm:prSet presAssocID="{12E36E5C-7A31-4523-AB9A-77587B24375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B576D-D954-459B-9D64-D13FBDD26B0F}" type="pres">
      <dgm:prSet presAssocID="{12E36E5C-7A31-4523-AB9A-77587B24375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15A79-8F6B-4F44-9C79-C4542420FC8C}" type="pres">
      <dgm:prSet presAssocID="{B3DCE5F2-47B1-4491-803C-C7AE97B3DD52}" presName="sp" presStyleCnt="0"/>
      <dgm:spPr/>
    </dgm:pt>
    <dgm:pt modelId="{2F849989-1F4A-4BE1-A281-0811F6D0145F}" type="pres">
      <dgm:prSet presAssocID="{AF17D991-E66D-409B-97DE-64E9DA5469B7}" presName="linNode" presStyleCnt="0"/>
      <dgm:spPr/>
    </dgm:pt>
    <dgm:pt modelId="{8130D2FA-17BB-4E18-A6B0-BFBBC9F6E026}" type="pres">
      <dgm:prSet presAssocID="{AF17D991-E66D-409B-97DE-64E9DA5469B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02F0A-05D5-4F04-A3D5-100BE5B56807}" type="pres">
      <dgm:prSet presAssocID="{AF17D991-E66D-409B-97DE-64E9DA5469B7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58321-AD47-4BD8-98F6-F4575E01F5AC}" type="pres">
      <dgm:prSet presAssocID="{D4FFB3CA-A476-43FF-968D-37E811D8E9FE}" presName="sp" presStyleCnt="0"/>
      <dgm:spPr/>
    </dgm:pt>
    <dgm:pt modelId="{899A1581-59EE-4EAC-8FFB-9EACFA3EFE31}" type="pres">
      <dgm:prSet presAssocID="{8040A2DE-1D74-418E-A2BC-BDA9FF82EA4D}" presName="linNode" presStyleCnt="0"/>
      <dgm:spPr/>
    </dgm:pt>
    <dgm:pt modelId="{819000C1-2D1B-4702-B46E-980E718E6BE6}" type="pres">
      <dgm:prSet presAssocID="{8040A2DE-1D74-418E-A2BC-BDA9FF82EA4D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CF0CB7-4212-4447-8CBB-6AC4BB6FEF4A}" type="pres">
      <dgm:prSet presAssocID="{8040A2DE-1D74-418E-A2BC-BDA9FF82EA4D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AC2139-2D61-4A77-92C2-19B10E4D4733}" type="pres">
      <dgm:prSet presAssocID="{1C4D88D4-1029-4803-8678-68DE45ABC188}" presName="sp" presStyleCnt="0"/>
      <dgm:spPr/>
    </dgm:pt>
    <dgm:pt modelId="{81C4CA1B-393B-439A-B060-7892045F0576}" type="pres">
      <dgm:prSet presAssocID="{68603E57-18E6-4F7E-9A5B-FF4E29C6A651}" presName="linNode" presStyleCnt="0"/>
      <dgm:spPr/>
    </dgm:pt>
    <dgm:pt modelId="{D0DF974E-29E9-4190-A0D9-C903582DCDEA}" type="pres">
      <dgm:prSet presAssocID="{68603E57-18E6-4F7E-9A5B-FF4E29C6A65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B06955-6659-49E7-A9DB-5CC691F73CFF}" type="pres">
      <dgm:prSet presAssocID="{68603E57-18E6-4F7E-9A5B-FF4E29C6A65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2506A9-E752-4792-A001-37B73C998346}" type="presOf" srcId="{83C8542D-E7E4-48B4-99C1-7E961C3EBD86}" destId="{79B06955-6659-49E7-A9DB-5CC691F73CFF}" srcOrd="0" destOrd="0" presId="urn:microsoft.com/office/officeart/2005/8/layout/vList5"/>
    <dgm:cxn modelId="{DC2CE40D-84B2-4785-B8C1-B746DC1DD6E4}" srcId="{CD82D38A-1FA8-4A25-8904-80AE9B5A67C8}" destId="{8040A2DE-1D74-418E-A2BC-BDA9FF82EA4D}" srcOrd="2" destOrd="0" parTransId="{247CC69E-5C41-4CEA-8F61-041B9DD2F099}" sibTransId="{1C4D88D4-1029-4803-8678-68DE45ABC188}"/>
    <dgm:cxn modelId="{9181C47F-B800-4AE9-800E-CBBF72F11F79}" type="presOf" srcId="{CD82D38A-1FA8-4A25-8904-80AE9B5A67C8}" destId="{E217C550-811F-477F-8977-30597784C7CC}" srcOrd="0" destOrd="0" presId="urn:microsoft.com/office/officeart/2005/8/layout/vList5"/>
    <dgm:cxn modelId="{F6F89527-0A6F-4AC5-BF4D-BE9977C0C8B0}" type="presOf" srcId="{76B7E01D-7F14-4622-8586-9C9624A8278B}" destId="{71CB576D-D954-459B-9D64-D13FBDD26B0F}" srcOrd="0" destOrd="0" presId="urn:microsoft.com/office/officeart/2005/8/layout/vList5"/>
    <dgm:cxn modelId="{BAF7672C-60D2-411E-AFF4-E31C298C7853}" srcId="{CD82D38A-1FA8-4A25-8904-80AE9B5A67C8}" destId="{68603E57-18E6-4F7E-9A5B-FF4E29C6A651}" srcOrd="3" destOrd="0" parTransId="{4703C08B-6203-4D85-AAB4-4AB68B3D5529}" sibTransId="{7A02FADC-54AB-4D96-8C39-2768F73B89C2}"/>
    <dgm:cxn modelId="{5AF615CE-5507-4A05-8395-DE3B371722B5}" type="presOf" srcId="{A6FE7742-3F71-4B19-A89E-54FAD78D5BFE}" destId="{ABCF0CB7-4212-4447-8CBB-6AC4BB6FEF4A}" srcOrd="0" destOrd="0" presId="urn:microsoft.com/office/officeart/2005/8/layout/vList5"/>
    <dgm:cxn modelId="{ACC11F27-18AB-412A-A18F-3D283FF3391B}" srcId="{CD82D38A-1FA8-4A25-8904-80AE9B5A67C8}" destId="{12E36E5C-7A31-4523-AB9A-77587B24375B}" srcOrd="0" destOrd="0" parTransId="{F89298FC-EC77-4C33-84BE-68B39FBD17AD}" sibTransId="{B3DCE5F2-47B1-4491-803C-C7AE97B3DD52}"/>
    <dgm:cxn modelId="{3DF73935-0524-4D59-A126-B8D7A907E925}" type="presOf" srcId="{942E8B4E-62E6-4F4F-81DE-0652A798D939}" destId="{78C02F0A-05D5-4F04-A3D5-100BE5B56807}" srcOrd="0" destOrd="0" presId="urn:microsoft.com/office/officeart/2005/8/layout/vList5"/>
    <dgm:cxn modelId="{ABD9528E-AB3D-47A1-B84F-414F61627A6B}" srcId="{12E36E5C-7A31-4523-AB9A-77587B24375B}" destId="{76B7E01D-7F14-4622-8586-9C9624A8278B}" srcOrd="0" destOrd="0" parTransId="{A0FC1152-138F-4BA5-92D4-F12636746517}" sibTransId="{81E480FE-10C6-4E39-B667-E5CCF8370E5A}"/>
    <dgm:cxn modelId="{06CFA151-FD12-402E-A516-58CC1F78D47D}" type="presOf" srcId="{AF17D991-E66D-409B-97DE-64E9DA5469B7}" destId="{8130D2FA-17BB-4E18-A6B0-BFBBC9F6E026}" srcOrd="0" destOrd="0" presId="urn:microsoft.com/office/officeart/2005/8/layout/vList5"/>
    <dgm:cxn modelId="{081F9A83-B558-4F30-BEC7-9BFF160B9D71}" srcId="{68603E57-18E6-4F7E-9A5B-FF4E29C6A651}" destId="{83C8542D-E7E4-48B4-99C1-7E961C3EBD86}" srcOrd="0" destOrd="0" parTransId="{5D2A6F50-21FD-4429-A4DA-74F55720F289}" sibTransId="{495F9783-7FDC-49B4-8E80-1BA5090057C6}"/>
    <dgm:cxn modelId="{A0136461-4D11-47C5-9BAA-4F022EFCEAAB}" type="presOf" srcId="{68603E57-18E6-4F7E-9A5B-FF4E29C6A651}" destId="{D0DF974E-29E9-4190-A0D9-C903582DCDEA}" srcOrd="0" destOrd="0" presId="urn:microsoft.com/office/officeart/2005/8/layout/vList5"/>
    <dgm:cxn modelId="{172A4CC0-EE3C-41C5-A830-FB6D5F873A18}" type="presOf" srcId="{8040A2DE-1D74-418E-A2BC-BDA9FF82EA4D}" destId="{819000C1-2D1B-4702-B46E-980E718E6BE6}" srcOrd="0" destOrd="0" presId="urn:microsoft.com/office/officeart/2005/8/layout/vList5"/>
    <dgm:cxn modelId="{8D6AE749-4659-4D2A-9F34-B9BA023CFD14}" srcId="{8040A2DE-1D74-418E-A2BC-BDA9FF82EA4D}" destId="{A6FE7742-3F71-4B19-A89E-54FAD78D5BFE}" srcOrd="0" destOrd="0" parTransId="{6EF72A8E-8A84-4981-A950-22071A1F5305}" sibTransId="{08C40810-AE6A-4D52-93C1-5F8D5D1669C0}"/>
    <dgm:cxn modelId="{D2073CA6-8FE3-4E59-ACB8-4C6EF5B0F112}" srcId="{AF17D991-E66D-409B-97DE-64E9DA5469B7}" destId="{942E8B4E-62E6-4F4F-81DE-0652A798D939}" srcOrd="0" destOrd="0" parTransId="{AF62483C-19E4-461B-9489-995996538548}" sibTransId="{F19BD199-FADB-4FDB-8D88-CF8DC8052782}"/>
    <dgm:cxn modelId="{24F29200-2645-4DBB-85BA-C69FC21CCAF8}" srcId="{CD82D38A-1FA8-4A25-8904-80AE9B5A67C8}" destId="{AF17D991-E66D-409B-97DE-64E9DA5469B7}" srcOrd="1" destOrd="0" parTransId="{D6781B02-B3B8-4418-9848-78CFF8FFA2D0}" sibTransId="{D4FFB3CA-A476-43FF-968D-37E811D8E9FE}"/>
    <dgm:cxn modelId="{7F904604-8F97-48C6-880E-547E33B44AF7}" type="presOf" srcId="{12E36E5C-7A31-4523-AB9A-77587B24375B}" destId="{ECF6F476-9469-4104-819F-90113BA34E25}" srcOrd="0" destOrd="0" presId="urn:microsoft.com/office/officeart/2005/8/layout/vList5"/>
    <dgm:cxn modelId="{880B6893-8B0C-497F-A857-04840ACFE3F2}" type="presParOf" srcId="{E217C550-811F-477F-8977-30597784C7CC}" destId="{78849C6C-7C6F-4D2E-AAAB-75EB7C913456}" srcOrd="0" destOrd="0" presId="urn:microsoft.com/office/officeart/2005/8/layout/vList5"/>
    <dgm:cxn modelId="{00377D39-7EB8-4E64-BC89-53B89774EA83}" type="presParOf" srcId="{78849C6C-7C6F-4D2E-AAAB-75EB7C913456}" destId="{ECF6F476-9469-4104-819F-90113BA34E25}" srcOrd="0" destOrd="0" presId="urn:microsoft.com/office/officeart/2005/8/layout/vList5"/>
    <dgm:cxn modelId="{05DDE01A-091C-489F-9339-D15F190422D2}" type="presParOf" srcId="{78849C6C-7C6F-4D2E-AAAB-75EB7C913456}" destId="{71CB576D-D954-459B-9D64-D13FBDD26B0F}" srcOrd="1" destOrd="0" presId="urn:microsoft.com/office/officeart/2005/8/layout/vList5"/>
    <dgm:cxn modelId="{B731DAC8-10B1-4B44-A8BD-F9E1C0AB39D6}" type="presParOf" srcId="{E217C550-811F-477F-8977-30597784C7CC}" destId="{6DD15A79-8F6B-4F44-9C79-C4542420FC8C}" srcOrd="1" destOrd="0" presId="urn:microsoft.com/office/officeart/2005/8/layout/vList5"/>
    <dgm:cxn modelId="{ED4A957F-AD16-4A98-BEC4-B0A15FBC70D0}" type="presParOf" srcId="{E217C550-811F-477F-8977-30597784C7CC}" destId="{2F849989-1F4A-4BE1-A281-0811F6D0145F}" srcOrd="2" destOrd="0" presId="urn:microsoft.com/office/officeart/2005/8/layout/vList5"/>
    <dgm:cxn modelId="{129F6BF6-0AF8-4888-89AA-467458666B90}" type="presParOf" srcId="{2F849989-1F4A-4BE1-A281-0811F6D0145F}" destId="{8130D2FA-17BB-4E18-A6B0-BFBBC9F6E026}" srcOrd="0" destOrd="0" presId="urn:microsoft.com/office/officeart/2005/8/layout/vList5"/>
    <dgm:cxn modelId="{7A9440A1-BBCF-4DF4-AC7A-513330BA1CA9}" type="presParOf" srcId="{2F849989-1F4A-4BE1-A281-0811F6D0145F}" destId="{78C02F0A-05D5-4F04-A3D5-100BE5B56807}" srcOrd="1" destOrd="0" presId="urn:microsoft.com/office/officeart/2005/8/layout/vList5"/>
    <dgm:cxn modelId="{687A11C0-AD68-4D06-A707-17DBD9AB89CF}" type="presParOf" srcId="{E217C550-811F-477F-8977-30597784C7CC}" destId="{3C558321-AD47-4BD8-98F6-F4575E01F5AC}" srcOrd="3" destOrd="0" presId="urn:microsoft.com/office/officeart/2005/8/layout/vList5"/>
    <dgm:cxn modelId="{DF224CEE-41CC-464F-BEB0-971DBF27F3C1}" type="presParOf" srcId="{E217C550-811F-477F-8977-30597784C7CC}" destId="{899A1581-59EE-4EAC-8FFB-9EACFA3EFE31}" srcOrd="4" destOrd="0" presId="urn:microsoft.com/office/officeart/2005/8/layout/vList5"/>
    <dgm:cxn modelId="{029D7FC6-DC7B-43A1-9863-43AE453149A1}" type="presParOf" srcId="{899A1581-59EE-4EAC-8FFB-9EACFA3EFE31}" destId="{819000C1-2D1B-4702-B46E-980E718E6BE6}" srcOrd="0" destOrd="0" presId="urn:microsoft.com/office/officeart/2005/8/layout/vList5"/>
    <dgm:cxn modelId="{F8D8760E-2339-43F6-BEE9-9385EB43A218}" type="presParOf" srcId="{899A1581-59EE-4EAC-8FFB-9EACFA3EFE31}" destId="{ABCF0CB7-4212-4447-8CBB-6AC4BB6FEF4A}" srcOrd="1" destOrd="0" presId="urn:microsoft.com/office/officeart/2005/8/layout/vList5"/>
    <dgm:cxn modelId="{F736D003-5DF5-4914-A5EA-FA1A460DBF42}" type="presParOf" srcId="{E217C550-811F-477F-8977-30597784C7CC}" destId="{77AC2139-2D61-4A77-92C2-19B10E4D4733}" srcOrd="5" destOrd="0" presId="urn:microsoft.com/office/officeart/2005/8/layout/vList5"/>
    <dgm:cxn modelId="{D17401A3-F463-451B-AD85-D8B6F405E1DF}" type="presParOf" srcId="{E217C550-811F-477F-8977-30597784C7CC}" destId="{81C4CA1B-393B-439A-B060-7892045F0576}" srcOrd="6" destOrd="0" presId="urn:microsoft.com/office/officeart/2005/8/layout/vList5"/>
    <dgm:cxn modelId="{D330F39A-5BB3-4FE8-A866-A9F6C76E9177}" type="presParOf" srcId="{81C4CA1B-393B-439A-B060-7892045F0576}" destId="{D0DF974E-29E9-4190-A0D9-C903582DCDEA}" srcOrd="0" destOrd="0" presId="urn:microsoft.com/office/officeart/2005/8/layout/vList5"/>
    <dgm:cxn modelId="{AD6ED217-3661-44CA-8CF6-834B5C61B50B}" type="presParOf" srcId="{81C4CA1B-393B-439A-B060-7892045F0576}" destId="{79B06955-6659-49E7-A9DB-5CC691F73C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1A75A1-B294-456C-A8D0-45524398BED7}">
      <dsp:nvSpPr>
        <dsp:cNvPr id="0" name=""/>
        <dsp:cNvSpPr/>
      </dsp:nvSpPr>
      <dsp:spPr>
        <a:xfrm>
          <a:off x="0" y="3600289"/>
          <a:ext cx="8229600" cy="7876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b="1" kern="1200" dirty="0" smtClean="0"/>
            <a:t>4. Kontrolisanje</a:t>
          </a:r>
          <a:endParaRPr lang="en-US" sz="2700" b="1" kern="1200" dirty="0"/>
        </a:p>
      </dsp:txBody>
      <dsp:txXfrm>
        <a:off x="0" y="3600289"/>
        <a:ext cx="8229600" cy="787655"/>
      </dsp:txXfrm>
    </dsp:sp>
    <dsp:sp modelId="{5013E679-D2BE-411F-ADE0-F41A97743DB8}">
      <dsp:nvSpPr>
        <dsp:cNvPr id="0" name=""/>
        <dsp:cNvSpPr/>
      </dsp:nvSpPr>
      <dsp:spPr>
        <a:xfrm rot="10800000">
          <a:off x="0" y="2400690"/>
          <a:ext cx="8229600" cy="121141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b="1" kern="1200" dirty="0" smtClean="0"/>
            <a:t>3. (Ruko)vođenje</a:t>
          </a:r>
          <a:endParaRPr lang="en-US" sz="2700" b="1" kern="1200" dirty="0"/>
        </a:p>
      </dsp:txBody>
      <dsp:txXfrm rot="10800000">
        <a:off x="0" y="2400690"/>
        <a:ext cx="8229600" cy="1211413"/>
      </dsp:txXfrm>
    </dsp:sp>
    <dsp:sp modelId="{C150449B-291E-4A68-98DE-611F73DAC7A3}">
      <dsp:nvSpPr>
        <dsp:cNvPr id="0" name=""/>
        <dsp:cNvSpPr/>
      </dsp:nvSpPr>
      <dsp:spPr>
        <a:xfrm rot="10800000">
          <a:off x="0" y="1201091"/>
          <a:ext cx="8229600" cy="1211413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b="1" kern="1200" dirty="0" smtClean="0"/>
            <a:t>2. Organizovanje</a:t>
          </a:r>
          <a:endParaRPr lang="en-US" sz="2700" b="1" kern="1200" dirty="0"/>
        </a:p>
      </dsp:txBody>
      <dsp:txXfrm rot="10800000">
        <a:off x="0" y="1201091"/>
        <a:ext cx="8229600" cy="1211413"/>
      </dsp:txXfrm>
    </dsp:sp>
    <dsp:sp modelId="{0D31F42B-6E03-4D68-B55D-E674EE7CED40}">
      <dsp:nvSpPr>
        <dsp:cNvPr id="0" name=""/>
        <dsp:cNvSpPr/>
      </dsp:nvSpPr>
      <dsp:spPr>
        <a:xfrm rot="10800000">
          <a:off x="0" y="1492"/>
          <a:ext cx="8229600" cy="1211413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b="1" kern="1200" dirty="0" smtClean="0"/>
            <a:t>1. Planiranje</a:t>
          </a:r>
          <a:endParaRPr lang="en-US" sz="2700" b="1" kern="1200" dirty="0"/>
        </a:p>
      </dsp:txBody>
      <dsp:txXfrm rot="10800000">
        <a:off x="0" y="1492"/>
        <a:ext cx="8229600" cy="121141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B60C00-08B4-4769-886B-23861CBF3F21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900" kern="1200" dirty="0" smtClean="0"/>
            <a:t>Predviđanje</a:t>
          </a:r>
          <a:endParaRPr lang="en-US" sz="3900" kern="1200" dirty="0"/>
        </a:p>
      </dsp:txBody>
      <dsp:txXfrm>
        <a:off x="744" y="145603"/>
        <a:ext cx="2902148" cy="1741289"/>
      </dsp:txXfrm>
    </dsp:sp>
    <dsp:sp modelId="{5C85D301-755C-43B8-AFA6-67277BB1A5A8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900" kern="1200" dirty="0" smtClean="0"/>
            <a:t>Načela planiranja</a:t>
          </a:r>
          <a:endParaRPr lang="en-US" sz="3900" kern="1200" dirty="0"/>
        </a:p>
      </dsp:txBody>
      <dsp:txXfrm>
        <a:off x="3193107" y="145603"/>
        <a:ext cx="2902148" cy="1741289"/>
      </dsp:txXfrm>
    </dsp:sp>
    <dsp:sp modelId="{1DE220F1-5596-4AAA-B7D7-733E44D0F077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900" kern="1200" dirty="0" smtClean="0"/>
            <a:t>Metodi planiranja</a:t>
          </a:r>
          <a:endParaRPr lang="en-US" sz="3900" kern="1200" dirty="0"/>
        </a:p>
      </dsp:txBody>
      <dsp:txXfrm>
        <a:off x="744" y="2177107"/>
        <a:ext cx="2902148" cy="1741289"/>
      </dsp:txXfrm>
    </dsp:sp>
    <dsp:sp modelId="{2D4613F1-BD56-4CAE-AEC3-4F94B21BB4CE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900" kern="1200" dirty="0" smtClean="0"/>
            <a:t>Planovi</a:t>
          </a:r>
          <a:endParaRPr lang="en-US" sz="3900" kern="1200" dirty="0"/>
        </a:p>
      </dsp:txBody>
      <dsp:txXfrm>
        <a:off x="3193107" y="2177107"/>
        <a:ext cx="2902148" cy="174128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A7B143-914D-454E-BBDB-D6A63844BDA1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000" kern="1200" dirty="0" smtClean="0"/>
            <a:t>Organizaciona struktura</a:t>
          </a:r>
          <a:endParaRPr lang="en-US" sz="3000" kern="1200" dirty="0"/>
        </a:p>
      </dsp:txBody>
      <dsp:txXfrm>
        <a:off x="744" y="145603"/>
        <a:ext cx="2902148" cy="1741289"/>
      </dsp:txXfrm>
    </dsp:sp>
    <dsp:sp modelId="{1783C69C-1468-485B-B3B0-2E2F6E51806B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4">
            <a:hueOff val="-1173315"/>
            <a:satOff val="-12043"/>
            <a:lumOff val="50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000" kern="1200" dirty="0" smtClean="0"/>
            <a:t>Analiza i sinteza poslova</a:t>
          </a:r>
          <a:endParaRPr lang="en-US" sz="3000" kern="1200" dirty="0"/>
        </a:p>
      </dsp:txBody>
      <dsp:txXfrm>
        <a:off x="3193107" y="145603"/>
        <a:ext cx="2902148" cy="1741289"/>
      </dsp:txXfrm>
    </dsp:sp>
    <dsp:sp modelId="{385F156D-4FC1-4BA1-96DB-FB7A404366AD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solidFill>
          <a:schemeClr val="accent4">
            <a:hueOff val="-2346630"/>
            <a:satOff val="-24086"/>
            <a:lumOff val="100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000" kern="1200" dirty="0" smtClean="0"/>
            <a:t>Decentralizacija upravljanja</a:t>
          </a:r>
          <a:endParaRPr lang="en-US" sz="3000" kern="1200" dirty="0"/>
        </a:p>
      </dsp:txBody>
      <dsp:txXfrm>
        <a:off x="744" y="2177107"/>
        <a:ext cx="2902148" cy="1741289"/>
      </dsp:txXfrm>
    </dsp:sp>
    <dsp:sp modelId="{9FBDB131-6B90-4E2D-BE80-575E96E3E47E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000" kern="1200" dirty="0" smtClean="0"/>
            <a:t>Organizacioni oblici preduzeća</a:t>
          </a:r>
          <a:endParaRPr lang="en-US" sz="3000" kern="1200" dirty="0"/>
        </a:p>
      </dsp:txBody>
      <dsp:txXfrm>
        <a:off x="3193107" y="2177107"/>
        <a:ext cx="2902148" cy="174128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B60C00-08B4-4769-886B-23861CBF3F21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/>
            <a:t>Komunikacija</a:t>
          </a:r>
          <a:endParaRPr lang="en-US" sz="3400" kern="1200" dirty="0"/>
        </a:p>
      </dsp:txBody>
      <dsp:txXfrm>
        <a:off x="744" y="145603"/>
        <a:ext cx="2902148" cy="1741289"/>
      </dsp:txXfrm>
    </dsp:sp>
    <dsp:sp modelId="{5C85D301-755C-43B8-AFA6-67277BB1A5A8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/>
            <a:t>Motivacija</a:t>
          </a:r>
          <a:endParaRPr lang="en-US" sz="3400" kern="1200" dirty="0"/>
        </a:p>
      </dsp:txBody>
      <dsp:txXfrm>
        <a:off x="3193107" y="145603"/>
        <a:ext cx="2902148" cy="1741289"/>
      </dsp:txXfrm>
    </dsp:sp>
    <dsp:sp modelId="{1DE220F1-5596-4AAA-B7D7-733E44D0F077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400" kern="1200" dirty="0" smtClean="0"/>
            <a:t>Vođstvo</a:t>
          </a:r>
          <a:endParaRPr lang="en-US" sz="3400" kern="1200" dirty="0"/>
        </a:p>
      </dsp:txBody>
      <dsp:txXfrm>
        <a:off x="1596925" y="2177107"/>
        <a:ext cx="2902148" cy="174128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48F960-2727-421A-AF81-5A543183679D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300" kern="1200" dirty="0" smtClean="0"/>
            <a:t>Vrste kontrole</a:t>
          </a:r>
          <a:endParaRPr lang="en-US" sz="3300" kern="1200" dirty="0"/>
        </a:p>
      </dsp:txBody>
      <dsp:txXfrm>
        <a:off x="744" y="145603"/>
        <a:ext cx="2902148" cy="1741289"/>
      </dsp:txXfrm>
    </dsp:sp>
    <dsp:sp modelId="{1783C69C-1468-485B-B3B0-2E2F6E51806B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300" kern="1200" dirty="0" smtClean="0"/>
            <a:t>Proces kontrole</a:t>
          </a:r>
          <a:endParaRPr lang="en-US" sz="3300" kern="1200" dirty="0"/>
        </a:p>
      </dsp:txBody>
      <dsp:txXfrm>
        <a:off x="3193107" y="145603"/>
        <a:ext cx="2902148" cy="1741289"/>
      </dsp:txXfrm>
    </dsp:sp>
    <dsp:sp modelId="{385F156D-4FC1-4BA1-96DB-FB7A404366AD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3300" kern="1200" dirty="0" smtClean="0"/>
            <a:t>Organizovanje kontrole</a:t>
          </a:r>
          <a:endParaRPr lang="en-US" sz="3300" kern="1200" dirty="0"/>
        </a:p>
      </dsp:txBody>
      <dsp:txXfrm>
        <a:off x="1596925" y="2177107"/>
        <a:ext cx="2902148" cy="174128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CB576D-D954-459B-9D64-D13FBDD26B0F}">
      <dsp:nvSpPr>
        <dsp:cNvPr id="0" name=""/>
        <dsp:cNvSpPr/>
      </dsp:nvSpPr>
      <dsp:spPr>
        <a:xfrm rot="5400000">
          <a:off x="5173473" y="-2102956"/>
          <a:ext cx="845309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solidFill>
                <a:schemeClr val="bg1"/>
              </a:solidFill>
            </a:rPr>
            <a:t>K</a:t>
          </a:r>
          <a:r>
            <a:rPr lang="sr-Latn-RS" sz="2400" b="1" kern="1200" dirty="0" smtClean="0">
              <a:solidFill>
                <a:schemeClr val="bg1"/>
              </a:solidFill>
            </a:rPr>
            <a:t>oji su ciljevi preduzeća?   Kako ih ostvariti?</a:t>
          </a:r>
          <a:endParaRPr lang="en-US" sz="2400" b="1" kern="1200" dirty="0">
            <a:solidFill>
              <a:schemeClr val="bg1"/>
            </a:solidFill>
          </a:endParaRPr>
        </a:p>
      </dsp:txBody>
      <dsp:txXfrm rot="5400000">
        <a:off x="5173473" y="-2102956"/>
        <a:ext cx="845309" cy="5266944"/>
      </dsp:txXfrm>
    </dsp:sp>
    <dsp:sp modelId="{ECF6F476-9469-4104-819F-90113BA34E25}">
      <dsp:nvSpPr>
        <dsp:cNvPr id="0" name=""/>
        <dsp:cNvSpPr/>
      </dsp:nvSpPr>
      <dsp:spPr>
        <a:xfrm>
          <a:off x="0" y="2196"/>
          <a:ext cx="2962656" cy="10566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500" b="1" kern="1200" dirty="0" smtClean="0"/>
            <a:t>1.Planiranje</a:t>
          </a:r>
          <a:endParaRPr lang="en-US" sz="2500" b="1" kern="1200" dirty="0"/>
        </a:p>
      </dsp:txBody>
      <dsp:txXfrm>
        <a:off x="0" y="2196"/>
        <a:ext cx="2962656" cy="1056636"/>
      </dsp:txXfrm>
    </dsp:sp>
    <dsp:sp modelId="{78C02F0A-05D5-4F04-A3D5-100BE5B56807}">
      <dsp:nvSpPr>
        <dsp:cNvPr id="0" name=""/>
        <dsp:cNvSpPr/>
      </dsp:nvSpPr>
      <dsp:spPr>
        <a:xfrm rot="5400000">
          <a:off x="5173473" y="-993487"/>
          <a:ext cx="845309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400" b="1" kern="1200" dirty="0" smtClean="0">
              <a:solidFill>
                <a:schemeClr val="bg1"/>
              </a:solidFill>
            </a:rPr>
            <a:t>Kako uskladiti aktivnosti i resurse preduzeća u celinu?</a:t>
          </a:r>
          <a:endParaRPr lang="en-US" sz="2400" b="1" kern="1200" dirty="0">
            <a:solidFill>
              <a:schemeClr val="bg1"/>
            </a:solidFill>
          </a:endParaRPr>
        </a:p>
      </dsp:txBody>
      <dsp:txXfrm rot="5400000">
        <a:off x="5173473" y="-993487"/>
        <a:ext cx="845309" cy="5266944"/>
      </dsp:txXfrm>
    </dsp:sp>
    <dsp:sp modelId="{8130D2FA-17BB-4E18-A6B0-BFBBC9F6E026}">
      <dsp:nvSpPr>
        <dsp:cNvPr id="0" name=""/>
        <dsp:cNvSpPr/>
      </dsp:nvSpPr>
      <dsp:spPr>
        <a:xfrm>
          <a:off x="0" y="1111665"/>
          <a:ext cx="2962656" cy="105663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500" b="1" kern="1200" dirty="0" smtClean="0"/>
            <a:t>2.Organizovanje</a:t>
          </a:r>
          <a:endParaRPr lang="en-US" sz="2500" b="1" kern="1200" dirty="0"/>
        </a:p>
      </dsp:txBody>
      <dsp:txXfrm>
        <a:off x="0" y="1111665"/>
        <a:ext cx="2962656" cy="1056636"/>
      </dsp:txXfrm>
    </dsp:sp>
    <dsp:sp modelId="{ABCF0CB7-4212-4447-8CBB-6AC4BB6FEF4A}">
      <dsp:nvSpPr>
        <dsp:cNvPr id="0" name=""/>
        <dsp:cNvSpPr/>
      </dsp:nvSpPr>
      <dsp:spPr>
        <a:xfrm rot="5400000">
          <a:off x="5173473" y="115980"/>
          <a:ext cx="845309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400" b="1" kern="1200" dirty="0" smtClean="0">
              <a:solidFill>
                <a:schemeClr val="bg1"/>
              </a:solidFill>
            </a:rPr>
            <a:t>Kako usmeriti i motivisati radnike?</a:t>
          </a:r>
          <a:endParaRPr lang="en-US" sz="2400" b="1" kern="1200" dirty="0">
            <a:solidFill>
              <a:schemeClr val="bg1"/>
            </a:solidFill>
          </a:endParaRPr>
        </a:p>
      </dsp:txBody>
      <dsp:txXfrm rot="5400000">
        <a:off x="5173473" y="115980"/>
        <a:ext cx="845309" cy="5266944"/>
      </dsp:txXfrm>
    </dsp:sp>
    <dsp:sp modelId="{819000C1-2D1B-4702-B46E-980E718E6BE6}">
      <dsp:nvSpPr>
        <dsp:cNvPr id="0" name=""/>
        <dsp:cNvSpPr/>
      </dsp:nvSpPr>
      <dsp:spPr>
        <a:xfrm>
          <a:off x="0" y="2221134"/>
          <a:ext cx="2962656" cy="105663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500" b="1" kern="1200" dirty="0" smtClean="0"/>
            <a:t>3. </a:t>
          </a:r>
          <a:r>
            <a:rPr lang="sr-Latn-RS" sz="2500" b="1" kern="1200" dirty="0" smtClean="0"/>
            <a:t>(Ruko)vođenje</a:t>
          </a:r>
          <a:endParaRPr lang="en-US" sz="2500" b="1" kern="1200" dirty="0"/>
        </a:p>
      </dsp:txBody>
      <dsp:txXfrm>
        <a:off x="0" y="2221134"/>
        <a:ext cx="2962656" cy="1056636"/>
      </dsp:txXfrm>
    </dsp:sp>
    <dsp:sp modelId="{79B06955-6659-49E7-A9DB-5CC691F73CFF}">
      <dsp:nvSpPr>
        <dsp:cNvPr id="0" name=""/>
        <dsp:cNvSpPr/>
      </dsp:nvSpPr>
      <dsp:spPr>
        <a:xfrm rot="5400000">
          <a:off x="5173473" y="1225449"/>
          <a:ext cx="845309" cy="526694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400" b="1" kern="1200" dirty="0" smtClean="0">
              <a:solidFill>
                <a:schemeClr val="bg1"/>
              </a:solidFill>
            </a:rPr>
            <a:t>Kako obezbediti da zaista bude kako je planirano?</a:t>
          </a:r>
          <a:endParaRPr lang="en-US" sz="2400" b="1" kern="1200" dirty="0">
            <a:solidFill>
              <a:schemeClr val="bg1"/>
            </a:solidFill>
          </a:endParaRPr>
        </a:p>
      </dsp:txBody>
      <dsp:txXfrm rot="5400000">
        <a:off x="5173473" y="1225449"/>
        <a:ext cx="845309" cy="5266944"/>
      </dsp:txXfrm>
    </dsp:sp>
    <dsp:sp modelId="{D0DF974E-29E9-4190-A0D9-C903582DCDEA}">
      <dsp:nvSpPr>
        <dsp:cNvPr id="0" name=""/>
        <dsp:cNvSpPr/>
      </dsp:nvSpPr>
      <dsp:spPr>
        <a:xfrm>
          <a:off x="0" y="3330603"/>
          <a:ext cx="2962656" cy="105663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500" b="1" kern="1200" dirty="0" smtClean="0"/>
            <a:t>4. Kontrolisanje</a:t>
          </a:r>
          <a:endParaRPr lang="en-US" sz="2500" b="1" kern="1200" dirty="0"/>
        </a:p>
      </dsp:txBody>
      <dsp:txXfrm>
        <a:off x="0" y="3330603"/>
        <a:ext cx="2962656" cy="1056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5A206F-4B21-4A4E-B09D-E09359C5440E}" type="datetimeFigureOut">
              <a:rPr lang="en-US" smtClean="0"/>
              <a:pPr/>
              <a:t>3/15/2015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4D5BF4-A7A7-498D-A958-E63290A0CB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Aktivnosti upravljanja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Poslovna ekonomija za III </a:t>
            </a:r>
            <a:r>
              <a:rPr lang="sr-Latn-RS" dirty="0" smtClean="0"/>
              <a:t>razred</a:t>
            </a:r>
          </a:p>
          <a:p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4" name="Picture 3" descr="The logo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00192" y="5949280"/>
            <a:ext cx="2700000" cy="810705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</p:pic>
      <p:pic>
        <p:nvPicPr>
          <p:cNvPr id="8194" name="Picture 2" descr="http://www.insidehr.com.au/wp-content/uploads/2014/09/Marathon-meeting-w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208149"/>
            <a:ext cx="4104691" cy="24612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964488" cy="1143000"/>
          </a:xfrm>
        </p:spPr>
        <p:txBody>
          <a:bodyPr>
            <a:normAutofit/>
          </a:bodyPr>
          <a:lstStyle/>
          <a:p>
            <a:pPr algn="ctr"/>
            <a:r>
              <a:rPr lang="sr-Latn-RS" b="1" dirty="0" smtClean="0"/>
              <a:t>Sadržaj: Aktivnosti upravljanja</a:t>
            </a:r>
            <a:endParaRPr lang="en-US" b="1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/>
              <a:t>1. Planiranje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98884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K</a:t>
            </a:r>
            <a:r>
              <a:rPr lang="sr-Latn-RS" sz="2400" b="1" dirty="0" smtClean="0">
                <a:solidFill>
                  <a:srgbClr val="FFFF00"/>
                </a:solidFill>
              </a:rPr>
              <a:t>oji su ciljevi preduzeća?   Kako ih ostvariti?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496" y="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200" b="1" u="sng" dirty="0" smtClean="0">
                <a:solidFill>
                  <a:srgbClr val="FFFF00"/>
                </a:solidFill>
              </a:rPr>
              <a:t>1. Planiranje</a:t>
            </a:r>
            <a:r>
              <a:rPr lang="sr-Latn-RS" sz="1200" dirty="0" smtClean="0"/>
              <a:t>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2. Organizovanje &gt; 3. (Ruko)vođenje &gt; 4. Kontrolisanje</a:t>
            </a:r>
            <a:endParaRPr lang="en-US" sz="1200" dirty="0">
              <a:solidFill>
                <a:schemeClr val="tx1">
                  <a:lumMod val="85000"/>
                </a:schemeClr>
              </a:solidFill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1619672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496" y="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1. Planiranje &gt; </a:t>
            </a:r>
            <a:r>
              <a:rPr lang="sr-Latn-RS" sz="1200" b="1" u="sng" dirty="0" smtClean="0">
                <a:solidFill>
                  <a:srgbClr val="FFFF00"/>
                </a:solidFill>
              </a:rPr>
              <a:t>2. Organizovanje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3. (Ruko)vođenje &gt; 4. Kontrolisanje</a:t>
            </a:r>
            <a:endParaRPr lang="en-US" sz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pPr algn="ctr"/>
            <a:r>
              <a:rPr lang="sr-Latn-RS" b="1" dirty="0" smtClean="0"/>
              <a:t>2. Organizovanje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198884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FF00"/>
                </a:solidFill>
              </a:rPr>
              <a:t>Kako uskladiti aktivnosti i resurse preduzeća u celinu?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13" name="Diagram 12"/>
          <p:cNvGraphicFramePr/>
          <p:nvPr/>
        </p:nvGraphicFramePr>
        <p:xfrm>
          <a:off x="1619672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496" y="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1. Planiranje &gt; 2. Organizovanje &gt; </a:t>
            </a:r>
            <a:r>
              <a:rPr lang="sr-Latn-RS" sz="1200" b="1" u="sng" dirty="0" smtClean="0">
                <a:solidFill>
                  <a:srgbClr val="FFFF00"/>
                </a:solidFill>
              </a:rPr>
              <a:t>3. (Ruko)vođenje </a:t>
            </a:r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&gt; 4. Kontrolisanje</a:t>
            </a:r>
            <a:endParaRPr lang="en-US" sz="1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pPr algn="ctr"/>
            <a:r>
              <a:rPr lang="sr-Latn-RS" b="1" dirty="0" smtClean="0"/>
              <a:t>3. (Ruko)vođenje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198884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FF00"/>
                </a:solidFill>
              </a:rPr>
              <a:t>Kako usmeriti i motivisati radnike?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619672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496" y="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200" dirty="0" smtClean="0">
                <a:solidFill>
                  <a:schemeClr val="tx1">
                    <a:lumMod val="85000"/>
                  </a:schemeClr>
                </a:solidFill>
              </a:rPr>
              <a:t>1. Planiranje &gt; 2. Organizovanje &gt; 3. (Ruko)vođenje &gt; </a:t>
            </a:r>
            <a:r>
              <a:rPr lang="sr-Latn-RS" sz="1200" b="1" u="sng" dirty="0" smtClean="0">
                <a:solidFill>
                  <a:srgbClr val="FFFF00"/>
                </a:solidFill>
              </a:rPr>
              <a:t>4. Kontrolisanje</a:t>
            </a:r>
            <a:endParaRPr lang="en-US" sz="1200" b="1" u="sng" dirty="0">
              <a:solidFill>
                <a:srgbClr val="FFFF00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pPr algn="ctr"/>
            <a:r>
              <a:rPr lang="sr-Latn-RS" b="1" dirty="0" smtClean="0"/>
              <a:t>4. Kontrolisanje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198884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1" dirty="0" smtClean="0">
                <a:solidFill>
                  <a:srgbClr val="FFFF00"/>
                </a:solidFill>
              </a:rPr>
              <a:t>Kako obezbediti da zaista bude kako je planirano?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13" name="Diagram 12"/>
          <p:cNvGraphicFramePr/>
          <p:nvPr/>
        </p:nvGraphicFramePr>
        <p:xfrm>
          <a:off x="1619672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964488" cy="1143000"/>
          </a:xfrm>
        </p:spPr>
        <p:txBody>
          <a:bodyPr>
            <a:normAutofit/>
          </a:bodyPr>
          <a:lstStyle/>
          <a:p>
            <a:pPr algn="ctr"/>
            <a:r>
              <a:rPr lang="sr-Latn-RS" b="1" dirty="0" smtClean="0"/>
              <a:t>Rezime: </a:t>
            </a:r>
            <a:r>
              <a:rPr lang="sr-Latn-RS" b="1" dirty="0" smtClean="0"/>
              <a:t>Aktivnosti upravljanja</a:t>
            </a:r>
            <a:endParaRPr lang="en-US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91857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Autor  prezentacije:</a:t>
            </a:r>
          </a:p>
          <a:p>
            <a:pPr algn="ctr"/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Miloš Ivaniš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21471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Korišćeni pisani izvori: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3645024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“</a:t>
            </a:r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Poslovna ekonomija za III razred ekonomske škole</a:t>
            </a:r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”,</a:t>
            </a:r>
          </a:p>
          <a:p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Božidar Stavrić, Blagoje Paunović, Zavod za udžbenike, Beograd, 2010.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6" y="32129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Korišćeni elektronski izvori: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4008" y="3645024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u="sng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tx2">
                    <a:lumMod val="90000"/>
                  </a:schemeClr>
                </a:solidFill>
              </a:rPr>
              <a:t>blogs.cfainstitute.org</a:t>
            </a:r>
            <a:endParaRPr lang="sr-Latn-RS" u="sng" dirty="0" smtClean="0">
              <a:solidFill>
                <a:schemeClr val="tx2">
                  <a:lumMod val="90000"/>
                </a:schemeClr>
              </a:solidFill>
            </a:endParaRPr>
          </a:p>
          <a:p>
            <a:endParaRPr lang="sr-Latn-RS" u="sng" dirty="0" smtClean="0">
              <a:solidFill>
                <a:schemeClr val="tx2">
                  <a:lumMod val="9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67544" y="3068960"/>
            <a:ext cx="806489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" name="Picture 9" descr="The logo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03848" y="5498615"/>
            <a:ext cx="2700000" cy="810705"/>
          </a:xfrm>
          <a:prstGeom prst="rect">
            <a:avLst/>
          </a:prstGeom>
          <a:effectLst>
            <a:outerShdw blurRad="50800" dist="38100" dir="2700000" algn="tl" rotWithShape="0">
              <a:prstClr val="black"/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907704" y="980728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Hvala na pažnji. </a:t>
            </a:r>
            <a:endParaRPr lang="en-US" sz="32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192960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Stručna pomoć:</a:t>
            </a:r>
          </a:p>
          <a:p>
            <a:pPr algn="ctr"/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prof dr Marko Ivaniš</a:t>
            </a:r>
          </a:p>
          <a:p>
            <a:pPr algn="ctr"/>
            <a:r>
              <a:rPr lang="en-US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prof</a:t>
            </a:r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sr-Latn-RS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Gordana Dimitrov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</TotalTime>
  <Words>262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Aktivnosti upravljanja</vt:lpstr>
      <vt:lpstr>Sadržaj: Aktivnosti upravljanja</vt:lpstr>
      <vt:lpstr>1. Planiranje</vt:lpstr>
      <vt:lpstr>2. Organizovanje</vt:lpstr>
      <vt:lpstr>3. (Ruko)vođenje</vt:lpstr>
      <vt:lpstr>4. Kontrolisanje</vt:lpstr>
      <vt:lpstr>Rezime: Aktivnosti upravljanja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Teorije i koncepti upravljanja</dc:title>
  <dc:creator>Miloš Ivaniš</dc:creator>
  <cp:lastModifiedBy>Miloš Ivaniš</cp:lastModifiedBy>
  <cp:revision>12</cp:revision>
  <dcterms:created xsi:type="dcterms:W3CDTF">2015-02-25T20:15:52Z</dcterms:created>
  <dcterms:modified xsi:type="dcterms:W3CDTF">2015-03-15T17:17:46Z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