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6" r:id="rId7"/>
    <p:sldId id="267" r:id="rId8"/>
    <p:sldId id="263" r:id="rId9"/>
    <p:sldId id="268" r:id="rId10"/>
    <p:sldId id="264" r:id="rId11"/>
    <p:sldId id="265" r:id="rId12"/>
    <p:sldId id="25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A47BB-3D71-4BDF-9E97-ED638311808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4689E-0BFD-4EE4-9F60-749461845065}">
      <dgm:prSet phldrT="[Text]"/>
      <dgm:spPr/>
      <dgm:t>
        <a:bodyPr/>
        <a:lstStyle/>
        <a:p>
          <a:r>
            <a:rPr lang="en-US" dirty="0" err="1" smtClean="0"/>
            <a:t>Prema</a:t>
          </a:r>
          <a:r>
            <a:rPr lang="en-US" dirty="0" smtClean="0"/>
            <a:t> </a:t>
          </a:r>
          <a:r>
            <a:rPr lang="en-US" dirty="0" err="1" smtClean="0"/>
            <a:t>mestu</a:t>
          </a:r>
          <a:r>
            <a:rPr lang="en-US" dirty="0" smtClean="0"/>
            <a:t> </a:t>
          </a:r>
          <a:r>
            <a:rPr lang="en-US" dirty="0" err="1" smtClean="0"/>
            <a:t>kontrole</a:t>
          </a:r>
          <a:endParaRPr lang="en-US" dirty="0"/>
        </a:p>
      </dgm:t>
    </dgm:pt>
    <dgm:pt modelId="{2656C528-CFA1-4D03-AA0C-32F12EC10EEF}" type="parTrans" cxnId="{3DB441FD-6ED4-4852-9A4D-462B10216D1A}">
      <dgm:prSet/>
      <dgm:spPr/>
      <dgm:t>
        <a:bodyPr/>
        <a:lstStyle/>
        <a:p>
          <a:endParaRPr lang="en-US"/>
        </a:p>
      </dgm:t>
    </dgm:pt>
    <dgm:pt modelId="{B32C654D-5C83-4F61-BFBF-5095961237E7}" type="sibTrans" cxnId="{3DB441FD-6ED4-4852-9A4D-462B10216D1A}">
      <dgm:prSet/>
      <dgm:spPr/>
      <dgm:t>
        <a:bodyPr/>
        <a:lstStyle/>
        <a:p>
          <a:endParaRPr lang="en-US"/>
        </a:p>
      </dgm:t>
    </dgm:pt>
    <dgm:pt modelId="{1AB481BE-EC7A-40C0-ADF9-BB11502D51D5}">
      <dgm:prSet phldrT="[Text]"/>
      <dgm:spPr/>
      <dgm:t>
        <a:bodyPr rIns="360000" bIns="0" anchor="ctr" anchorCtr="1"/>
        <a:lstStyle/>
        <a:p>
          <a:pPr algn="ctr"/>
          <a:r>
            <a:rPr lang="en-US" dirty="0" err="1" smtClean="0"/>
            <a:t>Preventivna</a:t>
          </a:r>
          <a:endParaRPr lang="en-US" dirty="0" smtClean="0"/>
        </a:p>
        <a:p>
          <a:pPr algn="ctr"/>
          <a:r>
            <a:rPr lang="en-US" dirty="0" err="1" smtClean="0"/>
            <a:t>Zaštitna</a:t>
          </a:r>
          <a:endParaRPr lang="en-US" dirty="0" smtClean="0"/>
        </a:p>
        <a:p>
          <a:pPr algn="l"/>
          <a:endParaRPr lang="en-US" dirty="0"/>
        </a:p>
      </dgm:t>
    </dgm:pt>
    <dgm:pt modelId="{77C6A80E-2649-4B2F-BFA1-AFDBAC391039}" type="parTrans" cxnId="{851BC695-37DE-491D-84A3-35B931DB8DF3}">
      <dgm:prSet/>
      <dgm:spPr/>
      <dgm:t>
        <a:bodyPr/>
        <a:lstStyle/>
        <a:p>
          <a:endParaRPr lang="en-US"/>
        </a:p>
      </dgm:t>
    </dgm:pt>
    <dgm:pt modelId="{6C114561-28E1-49DE-9855-D56FEBC33158}" type="sibTrans" cxnId="{851BC695-37DE-491D-84A3-35B931DB8DF3}">
      <dgm:prSet/>
      <dgm:spPr/>
      <dgm:t>
        <a:bodyPr/>
        <a:lstStyle/>
        <a:p>
          <a:endParaRPr lang="en-US"/>
        </a:p>
      </dgm:t>
    </dgm:pt>
    <dgm:pt modelId="{6E4D20C6-6D3F-4C06-BDF7-BE15EB28F788}">
      <dgm:prSet phldrT="[Text]"/>
      <dgm:spPr/>
      <dgm:t>
        <a:bodyPr/>
        <a:lstStyle/>
        <a:p>
          <a:pPr algn="ctr"/>
          <a:r>
            <a:rPr lang="en-US" dirty="0" err="1" smtClean="0"/>
            <a:t>Usmeravajuća</a:t>
          </a:r>
          <a:endParaRPr lang="en-US" dirty="0" smtClean="0"/>
        </a:p>
        <a:p>
          <a:pPr algn="ctr"/>
          <a:r>
            <a:rPr lang="en-US" dirty="0" err="1" smtClean="0"/>
            <a:t>Korekrivna</a:t>
          </a:r>
          <a:endParaRPr lang="en-US" dirty="0"/>
        </a:p>
      </dgm:t>
    </dgm:pt>
    <dgm:pt modelId="{8C6CF24C-210E-4943-AFC1-B27DF4156194}" type="parTrans" cxnId="{1E7BA286-8617-40A3-9B94-4D2F71095665}">
      <dgm:prSet/>
      <dgm:spPr/>
      <dgm:t>
        <a:bodyPr/>
        <a:lstStyle/>
        <a:p>
          <a:endParaRPr lang="en-US"/>
        </a:p>
      </dgm:t>
    </dgm:pt>
    <dgm:pt modelId="{65BA3445-B68F-48F2-98A2-0775258356D8}" type="sibTrans" cxnId="{1E7BA286-8617-40A3-9B94-4D2F71095665}">
      <dgm:prSet/>
      <dgm:spPr/>
      <dgm:t>
        <a:bodyPr/>
        <a:lstStyle/>
        <a:p>
          <a:endParaRPr lang="en-US"/>
        </a:p>
      </dgm:t>
    </dgm:pt>
    <dgm:pt modelId="{5F6DB1B8-14D5-49CD-849B-C3E4FE695C48}">
      <dgm:prSet phldrT="[Text]"/>
      <dgm:spPr/>
      <dgm:t>
        <a:bodyPr/>
        <a:lstStyle/>
        <a:p>
          <a:r>
            <a:rPr lang="en-US" dirty="0" smtClean="0"/>
            <a:t>Na </a:t>
          </a:r>
          <a:r>
            <a:rPr lang="en-US" dirty="0" err="1" smtClean="0"/>
            <a:t>osnovu</a:t>
          </a:r>
          <a:r>
            <a:rPr lang="en-US" dirty="0" smtClean="0"/>
            <a:t> </a:t>
          </a:r>
          <a:r>
            <a:rPr lang="en-US" dirty="0" err="1" smtClean="0"/>
            <a:t>ciljeva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metoda</a:t>
          </a:r>
          <a:endParaRPr lang="en-US" dirty="0"/>
        </a:p>
      </dgm:t>
    </dgm:pt>
    <dgm:pt modelId="{A8919FB6-19C7-4277-8EBB-503538CF655C}" type="parTrans" cxnId="{0A1BC454-E5B6-4463-8AAB-BCD33C1D6B09}">
      <dgm:prSet/>
      <dgm:spPr/>
      <dgm:t>
        <a:bodyPr/>
        <a:lstStyle/>
        <a:p>
          <a:endParaRPr lang="en-US"/>
        </a:p>
      </dgm:t>
    </dgm:pt>
    <dgm:pt modelId="{915FE912-E99C-4D47-A181-C2DD62A21E2C}" type="sibTrans" cxnId="{0A1BC454-E5B6-4463-8AAB-BCD33C1D6B09}">
      <dgm:prSet/>
      <dgm:spPr/>
      <dgm:t>
        <a:bodyPr/>
        <a:lstStyle/>
        <a:p>
          <a:endParaRPr lang="en-US"/>
        </a:p>
      </dgm:t>
    </dgm:pt>
    <dgm:pt modelId="{7F7A18EC-BB73-40C6-8B79-E15918F5828E}">
      <dgm:prSet phldrT="[Text]"/>
      <dgm:spPr/>
      <dgm:t>
        <a:bodyPr/>
        <a:lstStyle/>
        <a:p>
          <a:r>
            <a:rPr lang="en-US" dirty="0" err="1" smtClean="0"/>
            <a:t>Tehnička</a:t>
          </a:r>
          <a:endParaRPr lang="en-US" dirty="0"/>
        </a:p>
      </dgm:t>
    </dgm:pt>
    <dgm:pt modelId="{3628C13E-F190-4D85-BC65-F112D2BB9BDF}" type="parTrans" cxnId="{2A93D47B-C519-41E5-8E0D-B675ADC0E357}">
      <dgm:prSet/>
      <dgm:spPr/>
      <dgm:t>
        <a:bodyPr/>
        <a:lstStyle/>
        <a:p>
          <a:endParaRPr lang="en-US"/>
        </a:p>
      </dgm:t>
    </dgm:pt>
    <dgm:pt modelId="{A31AF72A-7807-4C1D-8FB1-71A329EB98E8}" type="sibTrans" cxnId="{2A93D47B-C519-41E5-8E0D-B675ADC0E357}">
      <dgm:prSet/>
      <dgm:spPr/>
      <dgm:t>
        <a:bodyPr/>
        <a:lstStyle/>
        <a:p>
          <a:endParaRPr lang="en-US"/>
        </a:p>
      </dgm:t>
    </dgm:pt>
    <dgm:pt modelId="{F987A790-F0D9-4388-BCA4-532878AE7791}">
      <dgm:prSet phldrT="[Text]"/>
      <dgm:spPr/>
      <dgm:t>
        <a:bodyPr/>
        <a:lstStyle/>
        <a:p>
          <a:r>
            <a:rPr lang="en-US" dirty="0" err="1" smtClean="0"/>
            <a:t>Ekonomska</a:t>
          </a:r>
          <a:endParaRPr lang="en-US" dirty="0"/>
        </a:p>
      </dgm:t>
    </dgm:pt>
    <dgm:pt modelId="{FBDE0884-FD62-4A9A-987B-A5939CDA9B0F}" type="parTrans" cxnId="{A6BAA106-C5F2-4872-A06B-E08877CF1BF2}">
      <dgm:prSet/>
      <dgm:spPr/>
      <dgm:t>
        <a:bodyPr/>
        <a:lstStyle/>
        <a:p>
          <a:endParaRPr lang="en-US"/>
        </a:p>
      </dgm:t>
    </dgm:pt>
    <dgm:pt modelId="{EB035C74-53EF-4E9B-923C-EC565191E356}" type="sibTrans" cxnId="{A6BAA106-C5F2-4872-A06B-E08877CF1BF2}">
      <dgm:prSet/>
      <dgm:spPr/>
      <dgm:t>
        <a:bodyPr/>
        <a:lstStyle/>
        <a:p>
          <a:endParaRPr lang="en-US"/>
        </a:p>
      </dgm:t>
    </dgm:pt>
    <dgm:pt modelId="{77FE894F-EB62-440B-817C-12F3AF8A06BE}" type="pres">
      <dgm:prSet presAssocID="{1F4A47BB-3D71-4BDF-9E97-ED638311808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44BB95C-1192-4970-8A76-FC5B1CFB2AEC}" type="pres">
      <dgm:prSet presAssocID="{FAD4689E-0BFD-4EE4-9F60-749461845065}" presName="posSpace" presStyleCnt="0"/>
      <dgm:spPr/>
    </dgm:pt>
    <dgm:pt modelId="{48EB98F3-9677-406A-808D-D2017893EB7F}" type="pres">
      <dgm:prSet presAssocID="{FAD4689E-0BFD-4EE4-9F60-749461845065}" presName="vertFlow" presStyleCnt="0"/>
      <dgm:spPr/>
    </dgm:pt>
    <dgm:pt modelId="{0CF51B6A-5354-446B-993A-151EE30E3466}" type="pres">
      <dgm:prSet presAssocID="{FAD4689E-0BFD-4EE4-9F60-749461845065}" presName="topSpace" presStyleCnt="0"/>
      <dgm:spPr/>
    </dgm:pt>
    <dgm:pt modelId="{6740A699-8483-4ABA-920C-4309D5B28C59}" type="pres">
      <dgm:prSet presAssocID="{FAD4689E-0BFD-4EE4-9F60-749461845065}" presName="firstComp" presStyleCnt="0"/>
      <dgm:spPr/>
    </dgm:pt>
    <dgm:pt modelId="{9AD17F7C-396A-40D7-96BC-036D1759B7FA}" type="pres">
      <dgm:prSet presAssocID="{FAD4689E-0BFD-4EE4-9F60-749461845065}" presName="firstChild" presStyleLbl="bgAccFollowNode1" presStyleIdx="0" presStyleCnt="4" custScaleY="100000" custLinFactNeighborX="-42" custLinFactNeighborY="-583"/>
      <dgm:spPr/>
      <dgm:t>
        <a:bodyPr/>
        <a:lstStyle/>
        <a:p>
          <a:endParaRPr lang="en-US"/>
        </a:p>
      </dgm:t>
    </dgm:pt>
    <dgm:pt modelId="{693FF426-BCB0-40E8-9832-DA72304A9DD3}" type="pres">
      <dgm:prSet presAssocID="{FAD4689E-0BFD-4EE4-9F60-749461845065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1DB94-DDEA-4BC9-A319-BED7638908D9}" type="pres">
      <dgm:prSet presAssocID="{6E4D20C6-6D3F-4C06-BDF7-BE15EB28F788}" presName="comp" presStyleCnt="0"/>
      <dgm:spPr/>
    </dgm:pt>
    <dgm:pt modelId="{998E617F-46A1-448D-9E11-73298929736C}" type="pres">
      <dgm:prSet presAssocID="{6E4D20C6-6D3F-4C06-BDF7-BE15EB28F788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F706026E-66F9-4E57-BA8C-FC6680B09ACC}" type="pres">
      <dgm:prSet presAssocID="{6E4D20C6-6D3F-4C06-BDF7-BE15EB28F788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9F807-2FB4-4B81-88C3-5350711DA373}" type="pres">
      <dgm:prSet presAssocID="{FAD4689E-0BFD-4EE4-9F60-749461845065}" presName="negSpace" presStyleCnt="0"/>
      <dgm:spPr/>
    </dgm:pt>
    <dgm:pt modelId="{59FEA30D-0148-49AD-BE17-ADDB7C6ED201}" type="pres">
      <dgm:prSet presAssocID="{FAD4689E-0BFD-4EE4-9F60-749461845065}" presName="circle" presStyleLbl="node1" presStyleIdx="0" presStyleCnt="2"/>
      <dgm:spPr/>
      <dgm:t>
        <a:bodyPr/>
        <a:lstStyle/>
        <a:p>
          <a:endParaRPr lang="en-US"/>
        </a:p>
      </dgm:t>
    </dgm:pt>
    <dgm:pt modelId="{CA526C4F-DFD0-48F6-ABB7-3F8A342BF992}" type="pres">
      <dgm:prSet presAssocID="{B32C654D-5C83-4F61-BFBF-5095961237E7}" presName="transSpace" presStyleCnt="0"/>
      <dgm:spPr/>
    </dgm:pt>
    <dgm:pt modelId="{0335BAFF-19BD-4AD0-8521-4D676E7CD75A}" type="pres">
      <dgm:prSet presAssocID="{5F6DB1B8-14D5-49CD-849B-C3E4FE695C48}" presName="posSpace" presStyleCnt="0"/>
      <dgm:spPr/>
    </dgm:pt>
    <dgm:pt modelId="{41148A1A-962B-4C82-AFEC-F03B1C156E8C}" type="pres">
      <dgm:prSet presAssocID="{5F6DB1B8-14D5-49CD-849B-C3E4FE695C48}" presName="vertFlow" presStyleCnt="0"/>
      <dgm:spPr/>
    </dgm:pt>
    <dgm:pt modelId="{4E175D4E-4F8E-433A-87D1-F41E5996E2A8}" type="pres">
      <dgm:prSet presAssocID="{5F6DB1B8-14D5-49CD-849B-C3E4FE695C48}" presName="topSpace" presStyleCnt="0"/>
      <dgm:spPr/>
    </dgm:pt>
    <dgm:pt modelId="{0A7F6910-41B8-49FC-8348-49FCACA2352B}" type="pres">
      <dgm:prSet presAssocID="{5F6DB1B8-14D5-49CD-849B-C3E4FE695C48}" presName="firstComp" presStyleCnt="0"/>
      <dgm:spPr/>
    </dgm:pt>
    <dgm:pt modelId="{7B7A090B-491A-4863-9AAC-D355DABBEA07}" type="pres">
      <dgm:prSet presAssocID="{5F6DB1B8-14D5-49CD-849B-C3E4FE695C48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1AC1E79D-C884-47A5-9E69-70954A83650D}" type="pres">
      <dgm:prSet presAssocID="{5F6DB1B8-14D5-49CD-849B-C3E4FE695C48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3C54B-448D-4B9F-945E-E467ED7987AC}" type="pres">
      <dgm:prSet presAssocID="{F987A790-F0D9-4388-BCA4-532878AE7791}" presName="comp" presStyleCnt="0"/>
      <dgm:spPr/>
    </dgm:pt>
    <dgm:pt modelId="{8AF6AC27-958F-4A1D-9A66-87716584345E}" type="pres">
      <dgm:prSet presAssocID="{F987A790-F0D9-4388-BCA4-532878AE7791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D94345D3-CE91-4A9C-9BFF-F831A1795BEF}" type="pres">
      <dgm:prSet presAssocID="{F987A790-F0D9-4388-BCA4-532878AE7791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1DBBE-1493-4576-8B22-8013ED4E8EE8}" type="pres">
      <dgm:prSet presAssocID="{5F6DB1B8-14D5-49CD-849B-C3E4FE695C48}" presName="negSpace" presStyleCnt="0"/>
      <dgm:spPr/>
    </dgm:pt>
    <dgm:pt modelId="{3B022E8A-C3DC-4F1A-9005-A94C4F1C3A5B}" type="pres">
      <dgm:prSet presAssocID="{5F6DB1B8-14D5-49CD-849B-C3E4FE695C48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158AE1DF-2BBC-4310-B314-E3DE60B4CF7F}" type="presOf" srcId="{F987A790-F0D9-4388-BCA4-532878AE7791}" destId="{8AF6AC27-958F-4A1D-9A66-87716584345E}" srcOrd="0" destOrd="0" presId="urn:microsoft.com/office/officeart/2005/8/layout/hList9"/>
    <dgm:cxn modelId="{AB449063-3821-452B-83F0-74B4CAF9F7F1}" type="presOf" srcId="{1F4A47BB-3D71-4BDF-9E97-ED638311808E}" destId="{77FE894F-EB62-440B-817C-12F3AF8A06BE}" srcOrd="0" destOrd="0" presId="urn:microsoft.com/office/officeart/2005/8/layout/hList9"/>
    <dgm:cxn modelId="{8DEB8C52-8653-48B5-85A9-E4F297AF5FD7}" type="presOf" srcId="{7F7A18EC-BB73-40C6-8B79-E15918F5828E}" destId="{7B7A090B-491A-4863-9AAC-D355DABBEA07}" srcOrd="0" destOrd="0" presId="urn:microsoft.com/office/officeart/2005/8/layout/hList9"/>
    <dgm:cxn modelId="{80601508-5DB9-4464-8850-75040CDA865C}" type="presOf" srcId="{6E4D20C6-6D3F-4C06-BDF7-BE15EB28F788}" destId="{F706026E-66F9-4E57-BA8C-FC6680B09ACC}" srcOrd="1" destOrd="0" presId="urn:microsoft.com/office/officeart/2005/8/layout/hList9"/>
    <dgm:cxn modelId="{1E7BA286-8617-40A3-9B94-4D2F71095665}" srcId="{FAD4689E-0BFD-4EE4-9F60-749461845065}" destId="{6E4D20C6-6D3F-4C06-BDF7-BE15EB28F788}" srcOrd="1" destOrd="0" parTransId="{8C6CF24C-210E-4943-AFC1-B27DF4156194}" sibTransId="{65BA3445-B68F-48F2-98A2-0775258356D8}"/>
    <dgm:cxn modelId="{4BC35DCB-C82A-4547-B8B4-11EE58D74918}" type="presOf" srcId="{F987A790-F0D9-4388-BCA4-532878AE7791}" destId="{D94345D3-CE91-4A9C-9BFF-F831A1795BEF}" srcOrd="1" destOrd="0" presId="urn:microsoft.com/office/officeart/2005/8/layout/hList9"/>
    <dgm:cxn modelId="{8FE6BF33-7545-482D-AE8F-38CF9964D90E}" type="presOf" srcId="{1AB481BE-EC7A-40C0-ADF9-BB11502D51D5}" destId="{9AD17F7C-396A-40D7-96BC-036D1759B7FA}" srcOrd="0" destOrd="0" presId="urn:microsoft.com/office/officeart/2005/8/layout/hList9"/>
    <dgm:cxn modelId="{0A1BC454-E5B6-4463-8AAB-BCD33C1D6B09}" srcId="{1F4A47BB-3D71-4BDF-9E97-ED638311808E}" destId="{5F6DB1B8-14D5-49CD-849B-C3E4FE695C48}" srcOrd="1" destOrd="0" parTransId="{A8919FB6-19C7-4277-8EBB-503538CF655C}" sibTransId="{915FE912-E99C-4D47-A181-C2DD62A21E2C}"/>
    <dgm:cxn modelId="{2A93D47B-C519-41E5-8E0D-B675ADC0E357}" srcId="{5F6DB1B8-14D5-49CD-849B-C3E4FE695C48}" destId="{7F7A18EC-BB73-40C6-8B79-E15918F5828E}" srcOrd="0" destOrd="0" parTransId="{3628C13E-F190-4D85-BC65-F112D2BB9BDF}" sibTransId="{A31AF72A-7807-4C1D-8FB1-71A329EB98E8}"/>
    <dgm:cxn modelId="{851BC695-37DE-491D-84A3-35B931DB8DF3}" srcId="{FAD4689E-0BFD-4EE4-9F60-749461845065}" destId="{1AB481BE-EC7A-40C0-ADF9-BB11502D51D5}" srcOrd="0" destOrd="0" parTransId="{77C6A80E-2649-4B2F-BFA1-AFDBAC391039}" sibTransId="{6C114561-28E1-49DE-9855-D56FEBC33158}"/>
    <dgm:cxn modelId="{F689DAB7-5945-42C2-91A2-6818F49CF652}" type="presOf" srcId="{7F7A18EC-BB73-40C6-8B79-E15918F5828E}" destId="{1AC1E79D-C884-47A5-9E69-70954A83650D}" srcOrd="1" destOrd="0" presId="urn:microsoft.com/office/officeart/2005/8/layout/hList9"/>
    <dgm:cxn modelId="{B394991B-6AEA-4526-B01B-56254C8A9627}" type="presOf" srcId="{FAD4689E-0BFD-4EE4-9F60-749461845065}" destId="{59FEA30D-0148-49AD-BE17-ADDB7C6ED201}" srcOrd="0" destOrd="0" presId="urn:microsoft.com/office/officeart/2005/8/layout/hList9"/>
    <dgm:cxn modelId="{2760B62B-EA66-4D84-92F8-4823EC791594}" type="presOf" srcId="{1AB481BE-EC7A-40C0-ADF9-BB11502D51D5}" destId="{693FF426-BCB0-40E8-9832-DA72304A9DD3}" srcOrd="1" destOrd="0" presId="urn:microsoft.com/office/officeart/2005/8/layout/hList9"/>
    <dgm:cxn modelId="{2F5B976F-E08D-401D-A496-66C3015464AF}" type="presOf" srcId="{5F6DB1B8-14D5-49CD-849B-C3E4FE695C48}" destId="{3B022E8A-C3DC-4F1A-9005-A94C4F1C3A5B}" srcOrd="0" destOrd="0" presId="urn:microsoft.com/office/officeart/2005/8/layout/hList9"/>
    <dgm:cxn modelId="{A6BAA106-C5F2-4872-A06B-E08877CF1BF2}" srcId="{5F6DB1B8-14D5-49CD-849B-C3E4FE695C48}" destId="{F987A790-F0D9-4388-BCA4-532878AE7791}" srcOrd="1" destOrd="0" parTransId="{FBDE0884-FD62-4A9A-987B-A5939CDA9B0F}" sibTransId="{EB035C74-53EF-4E9B-923C-EC565191E356}"/>
    <dgm:cxn modelId="{3DB441FD-6ED4-4852-9A4D-462B10216D1A}" srcId="{1F4A47BB-3D71-4BDF-9E97-ED638311808E}" destId="{FAD4689E-0BFD-4EE4-9F60-749461845065}" srcOrd="0" destOrd="0" parTransId="{2656C528-CFA1-4D03-AA0C-32F12EC10EEF}" sibTransId="{B32C654D-5C83-4F61-BFBF-5095961237E7}"/>
    <dgm:cxn modelId="{5FEA2D83-6024-415C-9F59-A8B063E056AC}" type="presOf" srcId="{6E4D20C6-6D3F-4C06-BDF7-BE15EB28F788}" destId="{998E617F-46A1-448D-9E11-73298929736C}" srcOrd="0" destOrd="0" presId="urn:microsoft.com/office/officeart/2005/8/layout/hList9"/>
    <dgm:cxn modelId="{A7E1DA99-66FF-48DE-B16F-F00CE98546C7}" type="presParOf" srcId="{77FE894F-EB62-440B-817C-12F3AF8A06BE}" destId="{444BB95C-1192-4970-8A76-FC5B1CFB2AEC}" srcOrd="0" destOrd="0" presId="urn:microsoft.com/office/officeart/2005/8/layout/hList9"/>
    <dgm:cxn modelId="{AAA49DD9-13D1-44BB-8F3B-EE2615A6FAE1}" type="presParOf" srcId="{77FE894F-EB62-440B-817C-12F3AF8A06BE}" destId="{48EB98F3-9677-406A-808D-D2017893EB7F}" srcOrd="1" destOrd="0" presId="urn:microsoft.com/office/officeart/2005/8/layout/hList9"/>
    <dgm:cxn modelId="{00D7868C-0705-455F-A470-C45A97765E95}" type="presParOf" srcId="{48EB98F3-9677-406A-808D-D2017893EB7F}" destId="{0CF51B6A-5354-446B-993A-151EE30E3466}" srcOrd="0" destOrd="0" presId="urn:microsoft.com/office/officeart/2005/8/layout/hList9"/>
    <dgm:cxn modelId="{D33D8D07-28ED-4E23-B24B-A845A46CAF2D}" type="presParOf" srcId="{48EB98F3-9677-406A-808D-D2017893EB7F}" destId="{6740A699-8483-4ABA-920C-4309D5B28C59}" srcOrd="1" destOrd="0" presId="urn:microsoft.com/office/officeart/2005/8/layout/hList9"/>
    <dgm:cxn modelId="{08DF4565-C5D4-48A0-A2B2-292296D719A8}" type="presParOf" srcId="{6740A699-8483-4ABA-920C-4309D5B28C59}" destId="{9AD17F7C-396A-40D7-96BC-036D1759B7FA}" srcOrd="0" destOrd="0" presId="urn:microsoft.com/office/officeart/2005/8/layout/hList9"/>
    <dgm:cxn modelId="{72755181-DB8A-4DB9-AE72-0C163C0ACF23}" type="presParOf" srcId="{6740A699-8483-4ABA-920C-4309D5B28C59}" destId="{693FF426-BCB0-40E8-9832-DA72304A9DD3}" srcOrd="1" destOrd="0" presId="urn:microsoft.com/office/officeart/2005/8/layout/hList9"/>
    <dgm:cxn modelId="{FCCAE868-34E7-4770-A03B-B8B4B3ABC6EB}" type="presParOf" srcId="{48EB98F3-9677-406A-808D-D2017893EB7F}" destId="{B6C1DB94-DDEA-4BC9-A319-BED7638908D9}" srcOrd="2" destOrd="0" presId="urn:microsoft.com/office/officeart/2005/8/layout/hList9"/>
    <dgm:cxn modelId="{E2643AC4-14C0-4C2F-A317-186B9C32E0FF}" type="presParOf" srcId="{B6C1DB94-DDEA-4BC9-A319-BED7638908D9}" destId="{998E617F-46A1-448D-9E11-73298929736C}" srcOrd="0" destOrd="0" presId="urn:microsoft.com/office/officeart/2005/8/layout/hList9"/>
    <dgm:cxn modelId="{7960A58A-ACB9-48FC-B20E-B77828CFEEDF}" type="presParOf" srcId="{B6C1DB94-DDEA-4BC9-A319-BED7638908D9}" destId="{F706026E-66F9-4E57-BA8C-FC6680B09ACC}" srcOrd="1" destOrd="0" presId="urn:microsoft.com/office/officeart/2005/8/layout/hList9"/>
    <dgm:cxn modelId="{0A0C73E6-1FA0-40B6-9DE8-12F7DFF69985}" type="presParOf" srcId="{77FE894F-EB62-440B-817C-12F3AF8A06BE}" destId="{D8B9F807-2FB4-4B81-88C3-5350711DA373}" srcOrd="2" destOrd="0" presId="urn:microsoft.com/office/officeart/2005/8/layout/hList9"/>
    <dgm:cxn modelId="{2146DC72-4693-43D3-8AC6-791A05DB78EB}" type="presParOf" srcId="{77FE894F-EB62-440B-817C-12F3AF8A06BE}" destId="{59FEA30D-0148-49AD-BE17-ADDB7C6ED201}" srcOrd="3" destOrd="0" presId="urn:microsoft.com/office/officeart/2005/8/layout/hList9"/>
    <dgm:cxn modelId="{10CAFCE7-01B1-4F91-A842-B18E3421D756}" type="presParOf" srcId="{77FE894F-EB62-440B-817C-12F3AF8A06BE}" destId="{CA526C4F-DFD0-48F6-ABB7-3F8A342BF992}" srcOrd="4" destOrd="0" presId="urn:microsoft.com/office/officeart/2005/8/layout/hList9"/>
    <dgm:cxn modelId="{E654811B-59A8-4583-B08B-02C6CB942216}" type="presParOf" srcId="{77FE894F-EB62-440B-817C-12F3AF8A06BE}" destId="{0335BAFF-19BD-4AD0-8521-4D676E7CD75A}" srcOrd="5" destOrd="0" presId="urn:microsoft.com/office/officeart/2005/8/layout/hList9"/>
    <dgm:cxn modelId="{1C082B44-70E6-4FFA-BA1D-1D410609D238}" type="presParOf" srcId="{77FE894F-EB62-440B-817C-12F3AF8A06BE}" destId="{41148A1A-962B-4C82-AFEC-F03B1C156E8C}" srcOrd="6" destOrd="0" presId="urn:microsoft.com/office/officeart/2005/8/layout/hList9"/>
    <dgm:cxn modelId="{C77FD10D-1BFC-4F63-AE78-5404FFB3F3E4}" type="presParOf" srcId="{41148A1A-962B-4C82-AFEC-F03B1C156E8C}" destId="{4E175D4E-4F8E-433A-87D1-F41E5996E2A8}" srcOrd="0" destOrd="0" presId="urn:microsoft.com/office/officeart/2005/8/layout/hList9"/>
    <dgm:cxn modelId="{E34B42C6-9785-4898-A952-AB5B37A063ED}" type="presParOf" srcId="{41148A1A-962B-4C82-AFEC-F03B1C156E8C}" destId="{0A7F6910-41B8-49FC-8348-49FCACA2352B}" srcOrd="1" destOrd="0" presId="urn:microsoft.com/office/officeart/2005/8/layout/hList9"/>
    <dgm:cxn modelId="{F5EFED60-F718-4A39-83B6-075DA5D61277}" type="presParOf" srcId="{0A7F6910-41B8-49FC-8348-49FCACA2352B}" destId="{7B7A090B-491A-4863-9AAC-D355DABBEA07}" srcOrd="0" destOrd="0" presId="urn:microsoft.com/office/officeart/2005/8/layout/hList9"/>
    <dgm:cxn modelId="{037EFBB1-2E5E-4463-B2C0-11737997FEBC}" type="presParOf" srcId="{0A7F6910-41B8-49FC-8348-49FCACA2352B}" destId="{1AC1E79D-C884-47A5-9E69-70954A83650D}" srcOrd="1" destOrd="0" presId="urn:microsoft.com/office/officeart/2005/8/layout/hList9"/>
    <dgm:cxn modelId="{8224E273-7A04-4F57-997F-076C527919C6}" type="presParOf" srcId="{41148A1A-962B-4C82-AFEC-F03B1C156E8C}" destId="{1953C54B-448D-4B9F-945E-E467ED7987AC}" srcOrd="2" destOrd="0" presId="urn:microsoft.com/office/officeart/2005/8/layout/hList9"/>
    <dgm:cxn modelId="{360D5511-F7FF-4990-9075-252E3D4B3304}" type="presParOf" srcId="{1953C54B-448D-4B9F-945E-E467ED7987AC}" destId="{8AF6AC27-958F-4A1D-9A66-87716584345E}" srcOrd="0" destOrd="0" presId="urn:microsoft.com/office/officeart/2005/8/layout/hList9"/>
    <dgm:cxn modelId="{F6557FF7-5644-4FE0-BE8A-8FB1239D8BFF}" type="presParOf" srcId="{1953C54B-448D-4B9F-945E-E467ED7987AC}" destId="{D94345D3-CE91-4A9C-9BFF-F831A1795BEF}" srcOrd="1" destOrd="0" presId="urn:microsoft.com/office/officeart/2005/8/layout/hList9"/>
    <dgm:cxn modelId="{0F92057B-32A6-4B2F-9B64-796E44FF89BD}" type="presParOf" srcId="{77FE894F-EB62-440B-817C-12F3AF8A06BE}" destId="{0B61DBBE-1493-4576-8B22-8013ED4E8EE8}" srcOrd="7" destOrd="0" presId="urn:microsoft.com/office/officeart/2005/8/layout/hList9"/>
    <dgm:cxn modelId="{C03AA75C-45AB-42F6-8CD5-00D9B2DD9AC5}" type="presParOf" srcId="{77FE894F-EB62-440B-817C-12F3AF8A06BE}" destId="{3B022E8A-C3DC-4F1A-9005-A94C4F1C3A5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D17F7C-396A-40D7-96BC-036D1759B7FA}">
      <dsp:nvSpPr>
        <dsp:cNvPr id="0" name=""/>
        <dsp:cNvSpPr/>
      </dsp:nvSpPr>
      <dsp:spPr>
        <a:xfrm>
          <a:off x="1610733" y="674442"/>
          <a:ext cx="2560866" cy="17080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360000" bIns="0" numCol="1" spcCol="1270" anchor="ctr" anchorCtr="1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Preventivna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Zaštitna</a:t>
          </a:r>
          <a:endParaRPr lang="en-US" sz="2300" kern="1200" dirty="0" smtClean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2020471" y="674442"/>
        <a:ext cx="2151128" cy="1708098"/>
      </dsp:txXfrm>
    </dsp:sp>
    <dsp:sp modelId="{998E617F-46A1-448D-9E11-73298929736C}">
      <dsp:nvSpPr>
        <dsp:cNvPr id="0" name=""/>
        <dsp:cNvSpPr/>
      </dsp:nvSpPr>
      <dsp:spPr>
        <a:xfrm>
          <a:off x="1611808" y="2392498"/>
          <a:ext cx="2560866" cy="17080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Usmeravajuća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Korekrivna</a:t>
          </a:r>
          <a:endParaRPr lang="en-US" sz="2300" kern="1200" dirty="0"/>
        </a:p>
      </dsp:txBody>
      <dsp:txXfrm>
        <a:off x="2021547" y="2392498"/>
        <a:ext cx="2151128" cy="1708098"/>
      </dsp:txXfrm>
    </dsp:sp>
    <dsp:sp modelId="{59FEA30D-0148-49AD-BE17-ADDB7C6ED201}">
      <dsp:nvSpPr>
        <dsp:cNvPr id="0" name=""/>
        <dsp:cNvSpPr/>
      </dsp:nvSpPr>
      <dsp:spPr>
        <a:xfrm>
          <a:off x="246012" y="1502"/>
          <a:ext cx="1707244" cy="1707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Prema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mestu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kontrole</a:t>
          </a:r>
          <a:endParaRPr lang="en-US" sz="1800" kern="1200" dirty="0"/>
        </a:p>
      </dsp:txBody>
      <dsp:txXfrm>
        <a:off x="246012" y="1502"/>
        <a:ext cx="1707244" cy="1707244"/>
      </dsp:txXfrm>
    </dsp:sp>
    <dsp:sp modelId="{7B7A090B-491A-4863-9AAC-D355DABBEA07}">
      <dsp:nvSpPr>
        <dsp:cNvPr id="0" name=""/>
        <dsp:cNvSpPr/>
      </dsp:nvSpPr>
      <dsp:spPr>
        <a:xfrm>
          <a:off x="5879920" y="684400"/>
          <a:ext cx="2560866" cy="17080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Tehnička</a:t>
          </a:r>
          <a:endParaRPr lang="en-US" sz="2300" kern="1200" dirty="0"/>
        </a:p>
      </dsp:txBody>
      <dsp:txXfrm>
        <a:off x="6289658" y="684400"/>
        <a:ext cx="2151128" cy="1708098"/>
      </dsp:txXfrm>
    </dsp:sp>
    <dsp:sp modelId="{8AF6AC27-958F-4A1D-9A66-87716584345E}">
      <dsp:nvSpPr>
        <dsp:cNvPr id="0" name=""/>
        <dsp:cNvSpPr/>
      </dsp:nvSpPr>
      <dsp:spPr>
        <a:xfrm>
          <a:off x="5879920" y="2392498"/>
          <a:ext cx="2560866" cy="17080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Ekonomska</a:t>
          </a:r>
          <a:endParaRPr lang="en-US" sz="2300" kern="1200" dirty="0"/>
        </a:p>
      </dsp:txBody>
      <dsp:txXfrm>
        <a:off x="6289658" y="2392498"/>
        <a:ext cx="2151128" cy="1708098"/>
      </dsp:txXfrm>
    </dsp:sp>
    <dsp:sp modelId="{3B022E8A-C3DC-4F1A-9005-A94C4F1C3A5B}">
      <dsp:nvSpPr>
        <dsp:cNvPr id="0" name=""/>
        <dsp:cNvSpPr/>
      </dsp:nvSpPr>
      <dsp:spPr>
        <a:xfrm>
          <a:off x="4514124" y="1502"/>
          <a:ext cx="1707244" cy="1707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 </a:t>
          </a:r>
          <a:r>
            <a:rPr lang="en-US" sz="1800" kern="1200" dirty="0" err="1" smtClean="0"/>
            <a:t>osnovu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ciljeva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metoda</a:t>
          </a:r>
          <a:endParaRPr lang="en-US" sz="1800" kern="1200" dirty="0"/>
        </a:p>
      </dsp:txBody>
      <dsp:txXfrm>
        <a:off x="4514124" y="1502"/>
        <a:ext cx="1707244" cy="1707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KONTROLISANJE POSLOVANJA</a:t>
            </a:r>
            <a:br>
              <a:rPr lang="en-US" dirty="0" smtClean="0"/>
            </a:br>
            <a:r>
              <a:rPr lang="en-US" dirty="0" smtClean="0"/>
              <a:t> PREDUZEĆA</a:t>
            </a:r>
            <a:endParaRPr lang="en-US" dirty="0"/>
          </a:p>
        </p:txBody>
      </p:sp>
      <p:pic>
        <p:nvPicPr>
          <p:cNvPr id="4" name="Picture 3" descr="Control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28600" y="762000"/>
            <a:ext cx="3429000" cy="4259580"/>
          </a:xfrm>
          <a:prstGeom prst="rect">
            <a:avLst/>
          </a:prstGeom>
        </p:spPr>
      </p:pic>
      <p:pic>
        <p:nvPicPr>
          <p:cNvPr id="6" name="Picture 5" descr="Th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016" y="4160758"/>
            <a:ext cx="2734184" cy="8209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gestion-de-software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133600" y="4267200"/>
            <a:ext cx="4567767" cy="19732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0" y="1676400"/>
            <a:ext cx="2286000" cy="3048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merenja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2743200"/>
            <a:ext cx="2057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MERENJE PERFORMANSI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086600" y="5029200"/>
            <a:ext cx="1752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Ništa</a:t>
            </a:r>
            <a:r>
              <a:rPr lang="en-US" dirty="0" smtClean="0"/>
              <a:t> ne </a:t>
            </a:r>
            <a:r>
              <a:rPr lang="en-US" dirty="0" err="1" smtClean="0"/>
              <a:t>raditi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457200"/>
            <a:ext cx="1600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Preduzeti</a:t>
            </a:r>
            <a:r>
              <a:rPr lang="en-US" dirty="0" smtClean="0"/>
              <a:t> </a:t>
            </a:r>
            <a:r>
              <a:rPr lang="en-US" dirty="0" err="1" smtClean="0"/>
              <a:t>korektivne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endParaRPr lang="en-US" dirty="0"/>
          </a:p>
        </p:txBody>
      </p:sp>
      <p:sp>
        <p:nvSpPr>
          <p:cNvPr id="10" name="Diamond 9"/>
          <p:cNvSpPr/>
          <p:nvPr/>
        </p:nvSpPr>
        <p:spPr>
          <a:xfrm>
            <a:off x="4953000" y="2133600"/>
            <a:ext cx="3581400" cy="2667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performanse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standardima</a:t>
            </a:r>
            <a:r>
              <a:rPr lang="en-US" dirty="0" smtClean="0"/>
              <a:t>?</a:t>
            </a:r>
          </a:p>
          <a:p>
            <a:pPr algn="ctr"/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62200" y="3429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236220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NE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48600" y="4343400"/>
            <a:ext cx="821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</a:t>
            </a:r>
            <a:endParaRPr lang="en-US" sz="2400" b="1" dirty="0"/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4648200" y="3429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43800" y="4343400"/>
            <a:ext cx="228600" cy="20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543800" y="24384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962900" y="2171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8039894" y="4837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9" idx="1"/>
            <a:endCxn id="7" idx="0"/>
          </p:cNvCxnSpPr>
          <p:nvPr/>
        </p:nvCxnSpPr>
        <p:spPr>
          <a:xfrm rot="10800000" flipV="1">
            <a:off x="3619500" y="1219200"/>
            <a:ext cx="3543300" cy="1524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 animBg="1"/>
      <p:bldP spid="9" grpId="0" animBg="1"/>
      <p:bldP spid="10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se </a:t>
            </a:r>
            <a:r>
              <a:rPr lang="en-US" dirty="0" err="1" smtClean="0"/>
              <a:t>organizovati</a:t>
            </a:r>
            <a:r>
              <a:rPr lang="en-US" dirty="0" smtClean="0"/>
              <a:t> u </a:t>
            </a:r>
            <a:r>
              <a:rPr lang="en-US" dirty="0" err="1" smtClean="0"/>
              <a:t>celom</a:t>
            </a:r>
            <a:r>
              <a:rPr lang="en-US" dirty="0" smtClean="0"/>
              <a:t> </a:t>
            </a:r>
            <a:r>
              <a:rPr lang="en-US" dirty="0" err="1" smtClean="0"/>
              <a:t>preduzeću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nivoima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učešće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menadžera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uspešno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obave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domena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centara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:</a:t>
            </a:r>
          </a:p>
          <a:p>
            <a:pPr lvl="7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/>
              <a:t>Centri</a:t>
            </a:r>
            <a:r>
              <a:rPr lang="en-US" sz="2400" dirty="0" smtClean="0"/>
              <a:t>  </a:t>
            </a:r>
            <a:r>
              <a:rPr lang="en-US" sz="2400" dirty="0" err="1" smtClean="0"/>
              <a:t>prihoda</a:t>
            </a:r>
            <a:endParaRPr lang="en-US" sz="2400" dirty="0" smtClean="0"/>
          </a:p>
          <a:p>
            <a:pPr lvl="7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/>
              <a:t>Centri</a:t>
            </a:r>
            <a:r>
              <a:rPr lang="en-US" sz="2400" dirty="0" smtClean="0"/>
              <a:t> </a:t>
            </a:r>
            <a:r>
              <a:rPr lang="en-US" sz="2400" dirty="0" err="1" smtClean="0"/>
              <a:t>troškova</a:t>
            </a:r>
            <a:endParaRPr lang="en-US" sz="2400" dirty="0" smtClean="0"/>
          </a:p>
          <a:p>
            <a:pPr lvl="7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/>
              <a:t>Centri</a:t>
            </a:r>
            <a:r>
              <a:rPr lang="en-US" sz="2400" dirty="0" smtClean="0"/>
              <a:t> </a:t>
            </a:r>
            <a:r>
              <a:rPr lang="en-US" sz="2400" dirty="0" err="1" smtClean="0"/>
              <a:t>profita</a:t>
            </a:r>
            <a:endParaRPr lang="en-US" sz="2400" dirty="0" smtClean="0"/>
          </a:p>
          <a:p>
            <a:pPr lvl="7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/>
              <a:t>Investicioni</a:t>
            </a:r>
            <a:r>
              <a:rPr lang="en-US" sz="2400" dirty="0" smtClean="0"/>
              <a:t> </a:t>
            </a:r>
            <a:r>
              <a:rPr lang="en-US" sz="2400" dirty="0" err="1" smtClean="0"/>
              <a:t>centri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Organizacija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endParaRPr lang="en-US" dirty="0"/>
          </a:p>
        </p:txBody>
      </p:sp>
      <p:pic>
        <p:nvPicPr>
          <p:cNvPr id="6" name="Picture 5" descr="cash-f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276600"/>
            <a:ext cx="3209925" cy="32099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trol-publicidad-on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1" y="3200400"/>
            <a:ext cx="5105400" cy="3657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 smtClean="0"/>
              <a:t>uspešno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funkcioniše</a:t>
            </a:r>
            <a:r>
              <a:rPr lang="en-US" dirty="0" smtClean="0"/>
              <a:t>,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prihvatiti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zaposleni</a:t>
            </a:r>
            <a:r>
              <a:rPr lang="en-US" dirty="0" smtClean="0"/>
              <a:t> u </a:t>
            </a:r>
            <a:r>
              <a:rPr lang="en-US" dirty="0" err="1" smtClean="0"/>
              <a:t>preduzeću</a:t>
            </a:r>
            <a:r>
              <a:rPr lang="en-US" dirty="0" smtClean="0"/>
              <a:t>. </a:t>
            </a:r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sisnem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prihvaćen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pravičnost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podobnost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izrazi</a:t>
            </a:r>
            <a:r>
              <a:rPr lang="en-US" dirty="0" smtClean="0"/>
              <a:t> </a:t>
            </a:r>
            <a:r>
              <a:rPr lang="en-US" dirty="0" err="1" smtClean="0"/>
              <a:t>ciljeve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u </a:t>
            </a:r>
            <a:r>
              <a:rPr lang="en-US" dirty="0" err="1" smtClean="0"/>
              <a:t>preduzeću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Autor  prezentacije:</a:t>
            </a:r>
          </a:p>
          <a:p>
            <a:pPr algn="ctr"/>
            <a:r>
              <a:rPr lang="sr-Latn-RS" b="1" dirty="0" smtClean="0">
                <a:solidFill>
                  <a:srgbClr val="002060"/>
                </a:solidFill>
              </a:rPr>
              <a:t>Marina Božić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14717"/>
            <a:ext cx="3380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Korišćeni pisani izvori: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64502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rgbClr val="002060"/>
                </a:solidFill>
              </a:rPr>
              <a:t> “</a:t>
            </a:r>
            <a:r>
              <a:rPr lang="sr-Latn-RS" b="1" dirty="0" smtClean="0">
                <a:solidFill>
                  <a:srgbClr val="002060"/>
                </a:solidFill>
              </a:rPr>
              <a:t>Poslovna ekonomija za III razred ekonomske škole</a:t>
            </a:r>
            <a:r>
              <a:rPr lang="sr-Latn-RS" dirty="0" smtClean="0">
                <a:solidFill>
                  <a:srgbClr val="002060"/>
                </a:solidFill>
              </a:rPr>
              <a:t>”,</a:t>
            </a:r>
          </a:p>
          <a:p>
            <a:r>
              <a:rPr lang="sr-Latn-RS" dirty="0" smtClean="0">
                <a:solidFill>
                  <a:srgbClr val="002060"/>
                </a:solidFill>
              </a:rPr>
              <a:t>Božidar Stavrić, Blagoje Paunović, Zavod za udžbenike, Beograd, 2010.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3212976"/>
            <a:ext cx="391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Korišćeni elektronski izvori: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u="sng" dirty="0" smtClean="0">
                <a:solidFill>
                  <a:srgbClr val="002060"/>
                </a:solidFill>
              </a:rPr>
              <a:t> </a:t>
            </a:r>
            <a:r>
              <a:rPr lang="sr-Latn-RS" u="sng" dirty="0" smtClean="0">
                <a:solidFill>
                  <a:srgbClr val="002060"/>
                </a:solidFill>
                <a:hlinkClick r:id="rId2"/>
              </a:rPr>
              <a:t>www.wikipedia.org</a:t>
            </a:r>
            <a:endParaRPr lang="sr-Latn-RS" u="sng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u="sng" dirty="0" smtClean="0">
                <a:solidFill>
                  <a:srgbClr val="002060"/>
                </a:solidFill>
              </a:rPr>
              <a:t> </a:t>
            </a:r>
            <a:r>
              <a:rPr lang="sr-Latn-RS" u="sng" dirty="0" smtClean="0">
                <a:solidFill>
                  <a:srgbClr val="002060"/>
                </a:solidFill>
                <a:hlinkClick r:id="rId3"/>
              </a:rPr>
              <a:t>www.youtube.com</a:t>
            </a:r>
            <a:r>
              <a:rPr lang="sr-Latn-RS" u="sng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sr-Latn-RS" u="sng" dirty="0" smtClean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Picture 9" descr="The logo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03848" y="5498615"/>
            <a:ext cx="2700000" cy="8107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1907704" y="98072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2060"/>
                </a:solidFill>
              </a:rPr>
              <a:t>Hvala na pažnji.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192960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Stručna pomoć:</a:t>
            </a:r>
          </a:p>
          <a:p>
            <a:pPr algn="ctr"/>
            <a:r>
              <a:rPr lang="sr-Latn-RS" b="1" dirty="0" smtClean="0">
                <a:solidFill>
                  <a:srgbClr val="002060"/>
                </a:solidFill>
              </a:rPr>
              <a:t>prof </a:t>
            </a:r>
            <a:r>
              <a:rPr lang="sr-Latn-RS" b="1" dirty="0" smtClean="0">
                <a:solidFill>
                  <a:srgbClr val="002060"/>
                </a:solidFill>
              </a:rPr>
              <a:t>Gordana Dimitrov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bilidades-desarrollo-img-110_1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4876800" y="3326524"/>
            <a:ext cx="4267200" cy="353147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00000"/>
          </a:xfrm>
        </p:spPr>
        <p:txBody>
          <a:bodyPr/>
          <a:lstStyle/>
          <a:p>
            <a:r>
              <a:rPr lang="en-US" dirty="0" err="1" smtClean="0"/>
              <a:t>Upravljačka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endParaRPr lang="en-US" dirty="0" smtClean="0"/>
          </a:p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obezbeđuje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stvarni</a:t>
            </a:r>
            <a:r>
              <a:rPr lang="en-US" dirty="0" smtClean="0"/>
              <a:t> </a:t>
            </a: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planiranim</a:t>
            </a:r>
            <a:r>
              <a:rPr lang="en-US" dirty="0" smtClean="0"/>
              <a:t>.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čvrstoj</a:t>
            </a:r>
            <a:r>
              <a:rPr lang="en-US" dirty="0" smtClean="0"/>
              <a:t>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planiranjem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kontrolisanja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tolia_2799203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0"/>
            <a:ext cx="4343400" cy="22098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32037"/>
            <a:ext cx="8229600" cy="4525963"/>
          </a:xfrm>
        </p:spPr>
        <p:txBody>
          <a:bodyPr/>
          <a:lstStyle/>
          <a:p>
            <a:r>
              <a:rPr lang="en-US" dirty="0" err="1" smtClean="0"/>
              <a:t>Kontrolisanjem</a:t>
            </a:r>
            <a:r>
              <a:rPr lang="en-US" dirty="0" smtClean="0"/>
              <a:t> se </a:t>
            </a:r>
            <a:r>
              <a:rPr lang="en-US" dirty="0" err="1" smtClean="0"/>
              <a:t>meri</a:t>
            </a:r>
            <a:r>
              <a:rPr lang="en-US" dirty="0" smtClean="0"/>
              <a:t> </a:t>
            </a:r>
            <a:r>
              <a:rPr lang="en-US" dirty="0" err="1" smtClean="0"/>
              <a:t>napredak</a:t>
            </a:r>
            <a:r>
              <a:rPr lang="en-US" dirty="0" smtClean="0"/>
              <a:t> u </a:t>
            </a:r>
            <a:r>
              <a:rPr lang="en-US" dirty="0" err="1" smtClean="0"/>
              <a:t>realizaciji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, </a:t>
            </a:r>
            <a:r>
              <a:rPr lang="en-US" dirty="0" err="1" smtClean="0"/>
              <a:t>utvrđuju</a:t>
            </a:r>
            <a:r>
              <a:rPr lang="en-US" dirty="0" smtClean="0"/>
              <a:t> </a:t>
            </a:r>
            <a:r>
              <a:rPr lang="en-US" dirty="0" err="1" smtClean="0"/>
              <a:t>odstupanja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 err="1" smtClean="0"/>
              <a:t>pretpostavke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 smtClean="0"/>
              <a:t>preduzimanje</a:t>
            </a:r>
            <a:r>
              <a:rPr lang="en-US" dirty="0" smtClean="0"/>
              <a:t> </a:t>
            </a:r>
            <a:r>
              <a:rPr lang="en-US" dirty="0" err="1" smtClean="0"/>
              <a:t>korektivnih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kontrolisanja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endParaRPr lang="en-US" dirty="0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4114800"/>
            <a:ext cx="4572000" cy="237910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trol-regis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971800"/>
            <a:ext cx="3429000" cy="3429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svodi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pronalaženje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obezbeđuje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pokazatelji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postavljenim</a:t>
            </a:r>
            <a:r>
              <a:rPr lang="en-US" dirty="0" smtClean="0"/>
              <a:t> </a:t>
            </a:r>
            <a:r>
              <a:rPr lang="en-US" dirty="0" err="1" smtClean="0"/>
              <a:t>standardima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kontrolisanja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28600"/>
            <a:ext cx="1495425" cy="1905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905000"/>
          <a:ext cx="868680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FEA30D-0148-49AD-BE17-ADDB7C6ED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59FEA30D-0148-49AD-BE17-ADDB7C6ED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59FEA30D-0148-49AD-BE17-ADDB7C6ED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022E8A-C3DC-4F1A-9005-A94C4F1C3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3B022E8A-C3DC-4F1A-9005-A94C4F1C3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3B022E8A-C3DC-4F1A-9005-A94C4F1C3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D17F7C-396A-40D7-96BC-036D1759B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9AD17F7C-396A-40D7-96BC-036D1759B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9AD17F7C-396A-40D7-96BC-036D1759B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8E617F-46A1-448D-9E11-732989297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998E617F-46A1-448D-9E11-732989297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998E617F-46A1-448D-9E11-732989297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7A090B-491A-4863-9AAC-D355DABBE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7B7A090B-491A-4863-9AAC-D355DABBE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7B7A090B-491A-4863-9AAC-D355DABBE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F6AC27-958F-4A1D-9A66-877165843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8AF6AC27-958F-4A1D-9A66-877165843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8AF6AC27-958F-4A1D-9A66-877165843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6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control-paren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5262222"/>
            <a:ext cx="2971800" cy="15957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" y="5334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Usmeravajuća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5908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Ulaganja</a:t>
            </a:r>
            <a:endParaRPr lang="en-US" dirty="0" smtClean="0"/>
          </a:p>
          <a:p>
            <a:pPr algn="ctr"/>
            <a:r>
              <a:rPr lang="en-US" dirty="0" smtClean="0"/>
              <a:t>(INPUT-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34200" y="25908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Rezultati</a:t>
            </a:r>
            <a:endParaRPr lang="en-US" dirty="0" smtClean="0"/>
          </a:p>
          <a:p>
            <a:pPr algn="ctr"/>
            <a:r>
              <a:rPr lang="en-US" dirty="0" smtClean="0"/>
              <a:t>(OUTPUT-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34200" y="46482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Korektivna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46482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Preventivna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3048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Zaštitna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2438400"/>
            <a:ext cx="2057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867400" y="685800"/>
          <a:ext cx="3048000" cy="1164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4794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Informacije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84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Korektivne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akcije</a:t>
                      </a:r>
                      <a:endParaRPr lang="en-US" dirty="0" smtClean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6019800" y="914400"/>
            <a:ext cx="1219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96000" y="1524000"/>
            <a:ext cx="1219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419600" y="18288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667000" y="1295400"/>
            <a:ext cx="9906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524000" y="1981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62000" y="1981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1181100" y="4152900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3886200" y="18288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15000" y="3048000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514600" y="30480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354094" y="4075906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7" idx="1"/>
            <a:endCxn id="7" idx="1"/>
          </p:cNvCxnSpPr>
          <p:nvPr/>
        </p:nvCxnSpPr>
        <p:spPr>
          <a:xfrm rot="10800000">
            <a:off x="6934200" y="5143500"/>
            <a:ext cx="1588" cy="1588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1"/>
            <a:endCxn id="8" idx="3"/>
          </p:cNvCxnSpPr>
          <p:nvPr/>
        </p:nvCxnSpPr>
        <p:spPr>
          <a:xfrm rot="10800000">
            <a:off x="2438400" y="5143500"/>
            <a:ext cx="449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0" idx="2"/>
          </p:cNvCxnSpPr>
          <p:nvPr/>
        </p:nvCxnSpPr>
        <p:spPr>
          <a:xfrm rot="5400000" flipH="1" flipV="1">
            <a:off x="3829050" y="4400550"/>
            <a:ext cx="1371600" cy="38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618853575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810000"/>
            <a:ext cx="4191000" cy="304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najvišem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srednjem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zasnivati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 </a:t>
            </a:r>
          </a:p>
          <a:p>
            <a:pPr lvl="3"/>
            <a:r>
              <a:rPr lang="en-US" sz="2400" dirty="0" err="1" smtClean="0"/>
              <a:t>Strategiji</a:t>
            </a:r>
            <a:r>
              <a:rPr lang="en-US" sz="2400" dirty="0" smtClean="0"/>
              <a:t> </a:t>
            </a:r>
            <a:r>
              <a:rPr lang="en-US" sz="2400" dirty="0" err="1" smtClean="0"/>
              <a:t>tržišne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kontrole</a:t>
            </a:r>
            <a:endParaRPr lang="en-US" sz="2400" dirty="0" smtClean="0"/>
          </a:p>
          <a:p>
            <a:pPr lvl="3"/>
            <a:r>
              <a:rPr lang="en-US" sz="2400" dirty="0" err="1" smtClean="0"/>
              <a:t>Strategiji</a:t>
            </a:r>
            <a:r>
              <a:rPr lang="en-US" sz="2400" dirty="0" smtClean="0"/>
              <a:t> </a:t>
            </a:r>
            <a:r>
              <a:rPr lang="en-US" sz="2400" dirty="0" err="1" smtClean="0"/>
              <a:t>birokratske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kontrole</a:t>
            </a:r>
            <a:endParaRPr lang="en-US" sz="2400" dirty="0" smtClean="0"/>
          </a:p>
          <a:p>
            <a:pPr lvl="3"/>
            <a:r>
              <a:rPr lang="en-US" sz="2400" dirty="0" err="1" smtClean="0"/>
              <a:t>Strategiji</a:t>
            </a:r>
            <a:r>
              <a:rPr lang="en-US" sz="2400" dirty="0" smtClean="0"/>
              <a:t> </a:t>
            </a:r>
            <a:r>
              <a:rPr lang="en-US" sz="2400" dirty="0" err="1" smtClean="0"/>
              <a:t>klanovske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kontrole</a:t>
            </a:r>
            <a:endParaRPr lang="en-US" sz="2400" dirty="0" smtClean="0"/>
          </a:p>
          <a:p>
            <a:pPr lvl="3"/>
            <a:endParaRPr lang="en-US" sz="2400" dirty="0" smtClean="0"/>
          </a:p>
          <a:p>
            <a:r>
              <a:rPr lang="en-US" dirty="0" err="1" smtClean="0"/>
              <a:t>Pretpostavke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uspešnu</a:t>
            </a:r>
            <a:r>
              <a:rPr lang="en-US" dirty="0" smtClean="0"/>
              <a:t> </a:t>
            </a:r>
            <a:r>
              <a:rPr lang="en-US" dirty="0" err="1" smtClean="0"/>
              <a:t>primenu</a:t>
            </a:r>
            <a:r>
              <a:rPr lang="en-US" dirty="0" smtClean="0"/>
              <a:t>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382000" cy="381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334000"/>
              </a:tblGrid>
              <a:tr h="10914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VRSTA KONTROLA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PRETPOSTAVKE KORIŠĆENJA</a:t>
                      </a:r>
                      <a:endParaRPr lang="en-US" dirty="0"/>
                    </a:p>
                  </a:txBody>
                  <a:tcPr anchor="ctr"/>
                </a:tc>
              </a:tr>
              <a:tr h="99218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Tržišna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razmena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tržištu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konkurencija</a:t>
                      </a:r>
                      <a:endParaRPr lang="en-US" dirty="0"/>
                    </a:p>
                  </a:txBody>
                  <a:tcPr/>
                </a:tc>
              </a:tr>
              <a:tr h="8929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Birokratska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Pravila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standardi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hijerarhija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legitiman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autoritet</a:t>
                      </a:r>
                      <a:endParaRPr lang="en-US" dirty="0"/>
                    </a:p>
                  </a:txBody>
                  <a:tcPr/>
                </a:tc>
              </a:tr>
              <a:tr h="8334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Klanovska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Tradicija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zajedičke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vrednosti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verovanja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poverenje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Strategije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pretpostavke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primenu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ganismos_de_contr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810000"/>
            <a:ext cx="3086100" cy="303466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sastoji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međusobno</a:t>
            </a:r>
            <a:r>
              <a:rPr lang="en-US" dirty="0" smtClean="0"/>
              <a:t> </a:t>
            </a:r>
            <a:r>
              <a:rPr lang="en-US" dirty="0" err="1" smtClean="0"/>
              <a:t>povezane</a:t>
            </a:r>
            <a:r>
              <a:rPr lang="en-US" dirty="0" smtClean="0"/>
              <a:t> faze:</a:t>
            </a:r>
          </a:p>
          <a:p>
            <a:endParaRPr lang="en-US" dirty="0" smtClean="0"/>
          </a:p>
          <a:p>
            <a:pPr lvl="3"/>
            <a:r>
              <a:rPr lang="en-US" sz="2100" dirty="0" err="1" smtClean="0"/>
              <a:t>Utvrđivanje</a:t>
            </a:r>
            <a:r>
              <a:rPr lang="en-US" sz="2100" dirty="0" smtClean="0"/>
              <a:t> </a:t>
            </a:r>
            <a:r>
              <a:rPr lang="en-US" sz="2100" dirty="0" err="1" smtClean="0"/>
              <a:t>standarda</a:t>
            </a:r>
            <a:r>
              <a:rPr lang="en-US" sz="2100" dirty="0" smtClean="0"/>
              <a:t> </a:t>
            </a:r>
            <a:r>
              <a:rPr lang="en-US" sz="2100" dirty="0" err="1" smtClean="0"/>
              <a:t>i</a:t>
            </a:r>
            <a:r>
              <a:rPr lang="en-US" sz="2100" dirty="0" smtClean="0"/>
              <a:t> </a:t>
            </a:r>
            <a:r>
              <a:rPr lang="en-US" sz="2100" dirty="0" err="1" smtClean="0"/>
              <a:t>metoda</a:t>
            </a:r>
            <a:r>
              <a:rPr lang="en-US" sz="2100" dirty="0" smtClean="0"/>
              <a:t> </a:t>
            </a:r>
            <a:r>
              <a:rPr lang="en-US" sz="2100" dirty="0" err="1" smtClean="0"/>
              <a:t>merenja</a:t>
            </a:r>
            <a:r>
              <a:rPr lang="en-US" sz="2100" dirty="0" smtClean="0"/>
              <a:t> </a:t>
            </a:r>
            <a:r>
              <a:rPr lang="en-US" sz="2100" dirty="0" err="1" smtClean="0"/>
              <a:t>preformansi</a:t>
            </a:r>
            <a:endParaRPr lang="en-US" sz="2100" dirty="0" smtClean="0"/>
          </a:p>
          <a:p>
            <a:pPr lvl="3"/>
            <a:r>
              <a:rPr lang="en-US" dirty="0" err="1" smtClean="0"/>
              <a:t>Merenje</a:t>
            </a:r>
            <a:r>
              <a:rPr lang="en-US" dirty="0" smtClean="0"/>
              <a:t> </a:t>
            </a:r>
            <a:r>
              <a:rPr lang="en-US" dirty="0" err="1" smtClean="0"/>
              <a:t>preformansi</a:t>
            </a:r>
            <a:endParaRPr lang="en-US" dirty="0" smtClean="0"/>
          </a:p>
          <a:p>
            <a:pPr lvl="3"/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preformanse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standardima</a:t>
            </a:r>
            <a:endParaRPr lang="en-US" dirty="0" smtClean="0"/>
          </a:p>
          <a:p>
            <a:pPr lvl="3"/>
            <a:r>
              <a:rPr lang="en-US" dirty="0" err="1" smtClean="0"/>
              <a:t>Preduzimanje</a:t>
            </a:r>
            <a:r>
              <a:rPr lang="en-US" dirty="0" smtClean="0"/>
              <a:t> </a:t>
            </a:r>
            <a:r>
              <a:rPr lang="en-US" dirty="0" err="1" smtClean="0"/>
              <a:t>korektivnih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367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KONTROLISANJE POSLOVANJA  PREDUZEĆA</vt:lpstr>
      <vt:lpstr>Pojam i značaj kontrolisanja preduzeća</vt:lpstr>
      <vt:lpstr>Pojam i značaj kontrolisanja preduzeća</vt:lpstr>
      <vt:lpstr>Pojam i značaj kontrolisanja preduzeća</vt:lpstr>
      <vt:lpstr>Vrste kontrole</vt:lpstr>
      <vt:lpstr>Slide 6</vt:lpstr>
      <vt:lpstr>Vrste kontrola</vt:lpstr>
      <vt:lpstr>Strategije kontrole i pretpostavke za njihovu primenu</vt:lpstr>
      <vt:lpstr>Proces kontrole</vt:lpstr>
      <vt:lpstr>Proces kontrole</vt:lpstr>
      <vt:lpstr>Organizacija kontrole</vt:lpstr>
      <vt:lpstr>…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KONTROLISANJE POSLOVANJA  PREDUZEĆA</dc:title>
  <dc:creator>Dragan</dc:creator>
  <cp:lastModifiedBy>Miloš Ivaniš</cp:lastModifiedBy>
  <cp:revision>16</cp:revision>
  <dcterms:created xsi:type="dcterms:W3CDTF">2006-08-16T00:00:00Z</dcterms:created>
  <dcterms:modified xsi:type="dcterms:W3CDTF">2015-03-18T13:43:18Z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