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usteno.rs/" TargetMode="External"/><Relationship Id="rId2" Type="http://schemas.openxmlformats.org/officeDocument/2006/relationships/hyperlink" Target="http://www.budizam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wikipedi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137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radley Hand ITC" pitchFamily="66" charset="0"/>
              </a:rPr>
              <a:t>BUDIZAM</a:t>
            </a:r>
            <a:endParaRPr lang="en-US" sz="6000" b="1" dirty="0"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verujte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mojim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rečima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Buda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izgovorio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preispitajte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Budite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sami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svetlo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."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Buda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Šakjamuni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The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943600"/>
            <a:ext cx="2379689" cy="7145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Grane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budizma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Theravada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Mahajana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Vadžrajana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304800" y="0"/>
            <a:ext cx="1435143" cy="1418316"/>
          </a:xfrm>
          <a:prstGeom prst="rect">
            <a:avLst/>
          </a:prstGeom>
        </p:spPr>
      </p:pic>
      <p:pic>
        <p:nvPicPr>
          <p:cNvPr id="5" name="Picture 4" descr="sanatana-dharma.jpg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2895600" y="2743200"/>
            <a:ext cx="2379379" cy="236219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Autor  prezentacije:</a:t>
            </a:r>
          </a:p>
          <a:p>
            <a:pPr algn="ctr"/>
            <a:r>
              <a:rPr lang="sr-Latn-RS" b="1" dirty="0" smtClean="0"/>
              <a:t>Marina Božić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Sociologija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treći</a:t>
            </a:r>
            <a:r>
              <a:rPr lang="en-US" b="1" dirty="0" smtClean="0"/>
              <a:t> </a:t>
            </a:r>
            <a:r>
              <a:rPr lang="en-US" b="1" dirty="0" err="1" smtClean="0"/>
              <a:t>razred</a:t>
            </a:r>
            <a:r>
              <a:rPr lang="en-US" b="1" dirty="0" smtClean="0"/>
              <a:t> </a:t>
            </a:r>
            <a:r>
              <a:rPr lang="en-US" b="1" dirty="0" err="1" smtClean="0"/>
              <a:t>stručnih</a:t>
            </a:r>
            <a:r>
              <a:rPr lang="en-US" b="1" dirty="0" smtClean="0"/>
              <a:t> </a:t>
            </a:r>
            <a:r>
              <a:rPr lang="en-US" b="1" dirty="0" err="1" smtClean="0"/>
              <a:t>škola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četvrti</a:t>
            </a:r>
            <a:r>
              <a:rPr lang="en-US" b="1" dirty="0" smtClean="0"/>
              <a:t> </a:t>
            </a:r>
            <a:r>
              <a:rPr lang="en-US" b="1" dirty="0" err="1" smtClean="0"/>
              <a:t>razred</a:t>
            </a:r>
            <a:r>
              <a:rPr lang="en-US" b="1" dirty="0" smtClean="0"/>
              <a:t> </a:t>
            </a:r>
            <a:r>
              <a:rPr lang="en-US" b="1" dirty="0" err="1" smtClean="0"/>
              <a:t>gimnazije</a:t>
            </a:r>
            <a:r>
              <a:rPr lang="en-US" b="1" dirty="0" smtClean="0"/>
              <a:t>”,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, </a:t>
            </a:r>
            <a:r>
              <a:rPr lang="en-US" dirty="0" err="1" smtClean="0"/>
              <a:t>Zavod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udžbenike</a:t>
            </a:r>
            <a:r>
              <a:rPr lang="en-US" dirty="0" smtClean="0"/>
              <a:t>, Beograd, 2012.</a:t>
            </a:r>
            <a:endParaRPr lang="sr-Latn-R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/>
              <a:t> </a:t>
            </a:r>
            <a:r>
              <a:rPr lang="sr-Latn-RS" u="sng" dirty="0" smtClean="0">
                <a:hlinkClick r:id="rId2"/>
              </a:rPr>
              <a:t>www.budizam.net</a:t>
            </a:r>
            <a:endParaRPr lang="sr-Latn-RS" u="sng" dirty="0" smtClean="0"/>
          </a:p>
          <a:p>
            <a:pPr>
              <a:buFont typeface="Arial" pitchFamily="34" charset="0"/>
              <a:buChar char="•"/>
            </a:pPr>
            <a:r>
              <a:rPr lang="sr-Latn-RS" u="sng" dirty="0" smtClean="0"/>
              <a:t> </a:t>
            </a:r>
            <a:r>
              <a:rPr lang="sr-Latn-RS" u="sng" dirty="0" smtClean="0">
                <a:hlinkClick r:id="rId3"/>
              </a:rPr>
              <a:t>www.opusteno.rs</a:t>
            </a:r>
            <a:r>
              <a:rPr lang="sr-Latn-RS" u="sng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r-Latn-RS" u="sng" dirty="0" smtClean="0"/>
              <a:t> </a:t>
            </a:r>
            <a:r>
              <a:rPr lang="sr-Latn-RS" u="sng" dirty="0" smtClean="0">
                <a:hlinkClick r:id="rId4"/>
              </a:rPr>
              <a:t>www.wikipedia.org</a:t>
            </a:r>
            <a:endParaRPr lang="sr-Latn-RS" u="sng" dirty="0" smtClean="0"/>
          </a:p>
          <a:p>
            <a:pPr>
              <a:buFont typeface="Arial" pitchFamily="34" charset="0"/>
              <a:buChar char="•"/>
            </a:pPr>
            <a:endParaRPr lang="sr-Latn-RS" u="sng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24200" y="5742495"/>
            <a:ext cx="2700000" cy="8107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/>
              <a:t>Hvala na pažnji.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Stručna pomoć:</a:t>
            </a:r>
          </a:p>
          <a:p>
            <a:pPr algn="ctr"/>
            <a:r>
              <a:rPr lang="sr-Latn-RS" b="1" dirty="0" smtClean="0"/>
              <a:t>prof </a:t>
            </a:r>
            <a:r>
              <a:rPr lang="sr-Latn-RS" b="1" dirty="0" smtClean="0"/>
              <a:t>Nataša Škrbić</a:t>
            </a: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budizmu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buddhi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probuditi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se’,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filozofija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probuđenja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Budizam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Gautame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budizmom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Teravade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Dijamantskog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Vadjrajane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plemenite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istine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patnji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patnje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prestanku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patnje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prestanku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patnje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-03 Staze budizma_cat.jpg"/>
          <p:cNvPicPr>
            <a:picLocks noChangeAspect="1"/>
          </p:cNvPicPr>
          <p:nvPr/>
        </p:nvPicPr>
        <p:blipFill>
          <a:blip r:embed="rId2" cstate="print">
            <a:grayscl/>
            <a:lum bright="40000" contrast="-30000"/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Osmostruka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staza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 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Teravadi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(Mali put)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okončanja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osmostruke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kvaliteta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Mudrost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razumevanje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Koncentracija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sabranost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koncentracija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Budistička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447800"/>
            <a:ext cx="4495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Meditacija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utočišta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dragulja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obeležja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budizma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budista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poznati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Dharma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Sangha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g-1.gif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0" y="0"/>
            <a:ext cx="2857500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morala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3611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ubijaj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provređuj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zloupotrebljavaj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seksualna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zloupotrebljavaj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konzumiraj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alkohol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pomućuju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Meditacija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Budistička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meditacija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svesnost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koncentracija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mirnoća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238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BUDIZAM</vt:lpstr>
      <vt:lpstr>O budizmu</vt:lpstr>
      <vt:lpstr>Četiri plemenite istine</vt:lpstr>
      <vt:lpstr>Slide 4</vt:lpstr>
      <vt:lpstr>Osmostruka staza</vt:lpstr>
      <vt:lpstr>Budistička praksa</vt:lpstr>
      <vt:lpstr>Tri utočišta</vt:lpstr>
      <vt:lpstr>Pet pravila morala </vt:lpstr>
      <vt:lpstr>Meditacija</vt:lpstr>
      <vt:lpstr>Grane i škole budizma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BUDIZAM</dc:title>
  <dc:creator>Dragan</dc:creator>
  <cp:lastModifiedBy>Miloš Ivaniš</cp:lastModifiedBy>
  <cp:revision>20</cp:revision>
  <dcterms:created xsi:type="dcterms:W3CDTF">2006-08-16T00:00:00Z</dcterms:created>
  <dcterms:modified xsi:type="dcterms:W3CDTF">2015-03-18T13:41:20Z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